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diagrams/colors2.xml" ContentType="application/vnd.openxmlformats-officedocument.drawingml.diagramColors+xml"/>
  <Override PartName="/ppt/tags/tag1.xml" ContentType="application/vnd.openxmlformats-officedocument.presentationml.tags+xml"/>
  <Default Extension="bin" ContentType="application/vnd.openxmlformats-officedocument.presentationml.printerSettings"/>
  <Override PartName="/ppt/slideLayouts/slideLayout20.xml" ContentType="application/vnd.openxmlformats-officedocument.presentationml.slideLayout+xml"/>
  <Override PartName="/ppt/slideLayouts/slideLayout17.xml" ContentType="application/vnd.openxmlformats-officedocument.presentationml.slideLayout+xml"/>
  <Override PartName="/ppt/slideLayouts/slideLayout36.xml" ContentType="application/vnd.openxmlformats-officedocument.presentationml.slideLayout+xml"/>
  <Default Extension="wmf" ContentType="image/x-wmf"/>
  <Override PartName="/ppt/notesSlides/notesSlide13.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Layouts/slideLayout24.xml" ContentType="application/vnd.openxmlformats-officedocument.presentationml.slideLayout+xml"/>
  <Override PartName="/ppt/theme/theme1.xml" ContentType="application/vnd.openxmlformats-officedocument.theme+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6.xml" ContentType="application/vnd.openxmlformats-officedocument.presentationml.notesSlide+xml"/>
  <Override PartName="/ppt/diagrams/data2.xml" ContentType="application/vnd.openxmlformats-officedocument.drawingml.diagramData+xml"/>
  <Override PartName="/ppt/diagrams/quickStyle1.xml" ContentType="application/vnd.openxmlformats-officedocument.drawingml.diagramStyl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Default Extension="gif" ContentType="image/gif"/>
  <Override PartName="/ppt/slides/slide27.xml" ContentType="application/vnd.openxmlformats-officedocument.presentationml.slide+xml"/>
  <Override PartName="/ppt/slides/slide11.xml" ContentType="application/vnd.openxmlformats-officedocument.presentationml.slide+xml"/>
  <Override PartName="/ppt/slideLayouts/slideLayout28.xml" ContentType="application/vnd.openxmlformats-officedocument.presentationml.slideLayout+xml"/>
  <Override PartName="/ppt/slideMasters/slideMaster3.xml" ContentType="application/vnd.openxmlformats-officedocument.presentationml.slideMaster+xml"/>
  <Override PartName="/ppt/notesSlides/notesSlide8.xml" ContentType="application/vnd.openxmlformats-officedocument.presentationml.notesSlide+xml"/>
  <Override PartName="/ppt/slides/slide46.xml" ContentType="application/vnd.openxmlformats-officedocument.presentationml.slide+xml"/>
  <Override PartName="/ppt/slideLayouts/slideLayout14.xml" ContentType="application/vnd.openxmlformats-officedocument.presentationml.slideLayout+xml"/>
  <Override PartName="/ppt/slideLayouts/slideLayout33.xml" ContentType="application/vnd.openxmlformats-officedocument.presentationml.slideLayout+xml"/>
  <Override PartName="/ppt/slideLayouts/slideLayout9.xml" ContentType="application/vnd.openxmlformats-officedocument.presentationml.slideLayout+xml"/>
  <Override PartName="/ppt/slides/slide34.xml" ContentType="application/vnd.openxmlformats-officedocument.presentationml.slide+xml"/>
  <Override PartName="/ppt/slides/slide15.xml" ContentType="application/vnd.openxmlformats-officedocument.presentationml.slide+xml"/>
  <Override PartName="/ppt/tags/tag2.xml" ContentType="application/vnd.openxmlformats-officedocument.presentationml.tags+xml"/>
  <Override PartName="/ppt/slides/slide20.xml" ContentType="application/vnd.openxmlformats-officedocument.presentationml.slide+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presProps.xml" ContentType="application/vnd.openxmlformats-officedocument.presentationml.presProps+xml"/>
  <Override PartName="/ppt/slideLayouts/slideLayout37.xml" ContentType="application/vnd.openxmlformats-officedocument.presentationml.slideLayout+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Layouts/slideLayout25.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30.xml" ContentType="application/vnd.openxmlformats-officedocument.presentationml.slideLayout+xml"/>
  <Override PartName="/ppt/diagrams/layout2.xml" ContentType="application/vnd.openxmlformats-officedocument.drawingml.diagramLayout+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diagrams/quickStyle2.xml" ContentType="application/vnd.openxmlformats-officedocument.drawingml.diagramStyl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s/slide31.xml" ContentType="application/vnd.openxmlformats-officedocument.presentationml.slide+xml"/>
  <Override PartName="/ppt/slideLayouts/slideLayout29.xml" ContentType="application/vnd.openxmlformats-officedocument.presentationml.slideLayout+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34.xml" ContentType="application/vnd.openxmlformats-officedocument.presentationml.slideLayout+xml"/>
  <Override PartName="/ppt/notesSlides/notesSlide11.xml" ContentType="application/vnd.openxmlformats-officedocument.presentationml.notes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Layouts/slideLayout22.xml" ContentType="application/vnd.openxmlformats-officedocument.presentationml.slideLayout+xml"/>
  <Override PartName="/ppt/slideLayouts/slideLayout19.xml" ContentType="application/vnd.openxmlformats-officedocument.presentationml.slideLayout+xml"/>
  <Override PartName="/ppt/slideLayouts/slideLayout38.xml" ContentType="application/vnd.openxmlformats-officedocument.presentationml.slideLayout+xml"/>
  <Override PartName="/ppt/diagrams/drawing1.xml" ContentType="application/vnd.ms-office.drawingml.diagramDrawing+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Layouts/slideLayout26.xml" ContentType="application/vnd.openxmlformats-officedocument.presentationml.slideLayout+xml"/>
  <Override PartName="/ppt/slideLayouts/slideLayout12.xml" ContentType="application/vnd.openxmlformats-officedocument.presentationml.slideLayout+xml"/>
  <Override PartName="/ppt/slideLayouts/slideLayout31.xml" ContentType="application/vnd.openxmlformats-officedocument.presentationml.slideLayout+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diagrams/colors1.xml" ContentType="application/vnd.openxmlformats-officedocument.drawingml.diagramColors+xml"/>
  <Override PartName="/ppt/slideLayouts/slideLayout7.xml" ContentType="application/vnd.openxmlformats-officedocument.presentationml.slideLayout+xml"/>
  <Override PartName="/ppt/slides/slide32.xml" ContentType="application/vnd.openxmlformats-officedocument.presentationml.slide+xml"/>
  <Override PartName="/ppt/slides/slide29.xml" ContentType="application/vnd.openxmlformats-officedocument.presentationml.slide+xml"/>
  <Override PartName="/ppt/notesSlides/notesSlide10.xml" ContentType="application/vnd.openxmlformats-officedocument.presentationml.notesSlide+xml"/>
  <Override PartName="/ppt/viewProps.xml" ContentType="application/vnd.openxmlformats-officedocument.presentationml.viewProps+xml"/>
  <Override PartName="/docProps/app.xml" ContentType="application/vnd.openxmlformats-officedocument.extended-properties+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Layouts/slideLayout23.xml" ContentType="application/vnd.openxmlformats-officedocument.presentationml.slideLayout+xml"/>
  <Override PartName="/ppt/diagrams/drawing2.xml" ContentType="application/vnd.ms-office.drawingml.diagramDrawing+xml"/>
  <Override PartName="/ppt/notesSlides/notesSlide16.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slides/slide6.xml" ContentType="application/vnd.openxmlformats-officedocument.presentationml.slide+xml"/>
  <Override PartName="/ppt/slideMasters/slideMaster2.xml" ContentType="application/vnd.openxmlformats-officedocument.presentationml.slideMaster+xml"/>
  <Override PartName="/ppt/slideLayouts/slideLayout4.xml" ContentType="application/vnd.openxmlformats-officedocument.presentationml.slideLayout+xml"/>
  <Override PartName="/ppt/slides/slide26.xml" ContentType="application/vnd.openxmlformats-officedocument.presentationml.slide+xml"/>
  <Override PartName="/ppt/slides/slide45.xml" ContentType="application/vnd.openxmlformats-officedocument.presentationml.slide+xml"/>
  <Override PartName="/ppt/theme/theme4.xml" ContentType="application/vnd.openxmlformats-officedocument.theme+xml"/>
  <Override PartName="/ppt/slides/slide10.xml" ContentType="application/vnd.openxmlformats-officedocument.presentationml.slide+xml"/>
  <Override PartName="/ppt/slideLayouts/slideLayout27.xml" ContentType="application/vnd.openxmlformats-officedocument.presentationml.slideLayout+xml"/>
  <Override PartName="/ppt/slideLayouts/slideLayout13.xml" ContentType="application/vnd.openxmlformats-officedocument.presentationml.slideLayout+xml"/>
  <Override PartName="/ppt/slideLayouts/slideLayout32.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 id="2147483672" r:id="rId2"/>
    <p:sldMasterId id="2147483688" r:id="rId3"/>
  </p:sldMasterIdLst>
  <p:notesMasterIdLst>
    <p:notesMasterId r:id="rId50"/>
  </p:notesMasterIdLst>
  <p:sldIdLst>
    <p:sldId id="334" r:id="rId4"/>
    <p:sldId id="275" r:id="rId5"/>
    <p:sldId id="276" r:id="rId6"/>
    <p:sldId id="335" r:id="rId7"/>
    <p:sldId id="279" r:id="rId8"/>
    <p:sldId id="277" r:id="rId9"/>
    <p:sldId id="278" r:id="rId10"/>
    <p:sldId id="262" r:id="rId11"/>
    <p:sldId id="327" r:id="rId12"/>
    <p:sldId id="258" r:id="rId13"/>
    <p:sldId id="284" r:id="rId14"/>
    <p:sldId id="322" r:id="rId15"/>
    <p:sldId id="266" r:id="rId16"/>
    <p:sldId id="259" r:id="rId17"/>
    <p:sldId id="280" r:id="rId18"/>
    <p:sldId id="263" r:id="rId19"/>
    <p:sldId id="260" r:id="rId20"/>
    <p:sldId id="261" r:id="rId21"/>
    <p:sldId id="265" r:id="rId22"/>
    <p:sldId id="267" r:id="rId23"/>
    <p:sldId id="268" r:id="rId24"/>
    <p:sldId id="269" r:id="rId25"/>
    <p:sldId id="319" r:id="rId26"/>
    <p:sldId id="320" r:id="rId27"/>
    <p:sldId id="332" r:id="rId28"/>
    <p:sldId id="291" r:id="rId29"/>
    <p:sldId id="292" r:id="rId30"/>
    <p:sldId id="293" r:id="rId31"/>
    <p:sldId id="336" r:id="rId32"/>
    <p:sldId id="306" r:id="rId33"/>
    <p:sldId id="307" r:id="rId34"/>
    <p:sldId id="308" r:id="rId35"/>
    <p:sldId id="309" r:id="rId36"/>
    <p:sldId id="310" r:id="rId37"/>
    <p:sldId id="311" r:id="rId38"/>
    <p:sldId id="312" r:id="rId39"/>
    <p:sldId id="313" r:id="rId40"/>
    <p:sldId id="314" r:id="rId41"/>
    <p:sldId id="315" r:id="rId42"/>
    <p:sldId id="316" r:id="rId43"/>
    <p:sldId id="318" r:id="rId44"/>
    <p:sldId id="295" r:id="rId45"/>
    <p:sldId id="337" r:id="rId46"/>
    <p:sldId id="340" r:id="rId47"/>
    <p:sldId id="342" r:id="rId48"/>
    <p:sldId id="294"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24925" autoAdjust="0"/>
    <p:restoredTop sz="94660"/>
  </p:normalViewPr>
  <p:slideViewPr>
    <p:cSldViewPr snapToGrid="0" snapToObjects="1">
      <p:cViewPr>
        <p:scale>
          <a:sx n="75" d="100"/>
          <a:sy n="75" d="100"/>
        </p:scale>
        <p:origin x="-792" y="-6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02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50" Type="http://schemas.openxmlformats.org/officeDocument/2006/relationships/notesMaster" Target="notesMasters/notes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39EC13-11ED-7D47-BA89-E518B7A4423E}" type="doc">
      <dgm:prSet loTypeId="urn:microsoft.com/office/officeart/2005/8/layout/gear1" loCatId="relationship" qsTypeId="urn:microsoft.com/office/officeart/2005/8/quickstyle/simple1" qsCatId="simple" csTypeId="urn:microsoft.com/office/officeart/2005/8/colors/accent1_2" csCatId="accent1" phldr="1"/>
      <dgm:spPr/>
    </dgm:pt>
    <dgm:pt modelId="{429AD9E1-2324-1B47-87D2-3897A949A854}">
      <dgm:prSet phldrT="[Text]" custT="1"/>
      <dgm:spPr/>
      <dgm:t>
        <a:bodyPr/>
        <a:lstStyle/>
        <a:p>
          <a:r>
            <a:rPr lang="en-US" sz="1800"/>
            <a:t>Language Functions/Can-do statements</a:t>
          </a:r>
        </a:p>
      </dgm:t>
    </dgm:pt>
    <dgm:pt modelId="{38399F53-823E-6648-9B50-1CBB4148BCDB}" type="parTrans" cxnId="{A5E3F9C3-D8DC-1840-946D-16807EB57170}">
      <dgm:prSet/>
      <dgm:spPr/>
      <dgm:t>
        <a:bodyPr/>
        <a:lstStyle/>
        <a:p>
          <a:endParaRPr lang="en-US"/>
        </a:p>
      </dgm:t>
    </dgm:pt>
    <dgm:pt modelId="{C74DAA0E-9ADF-E64E-9277-6EDC80DECE16}" type="sibTrans" cxnId="{A5E3F9C3-D8DC-1840-946D-16807EB57170}">
      <dgm:prSet/>
      <dgm:spPr/>
      <dgm:t>
        <a:bodyPr/>
        <a:lstStyle/>
        <a:p>
          <a:endParaRPr lang="en-US"/>
        </a:p>
      </dgm:t>
    </dgm:pt>
    <dgm:pt modelId="{4B2796D7-E141-E64C-BF4B-3C1103F966A8}">
      <dgm:prSet phldrT="[Text]" custT="1"/>
      <dgm:spPr/>
      <dgm:t>
        <a:bodyPr/>
        <a:lstStyle/>
        <a:p>
          <a:r>
            <a:rPr lang="en-US" sz="1800"/>
            <a:t>Related Structures / Patterns</a:t>
          </a:r>
        </a:p>
      </dgm:t>
    </dgm:pt>
    <dgm:pt modelId="{DA5C4832-D98A-2F40-96EC-FADA536ABE02}" type="parTrans" cxnId="{F331EFB1-3B25-6A45-9DBC-65FD8AC2529F}">
      <dgm:prSet/>
      <dgm:spPr/>
      <dgm:t>
        <a:bodyPr/>
        <a:lstStyle/>
        <a:p>
          <a:endParaRPr lang="en-US"/>
        </a:p>
      </dgm:t>
    </dgm:pt>
    <dgm:pt modelId="{BB205C9C-F03A-104E-870C-E43330EF217F}" type="sibTrans" cxnId="{F331EFB1-3B25-6A45-9DBC-65FD8AC2529F}">
      <dgm:prSet/>
      <dgm:spPr/>
      <dgm:t>
        <a:bodyPr/>
        <a:lstStyle/>
        <a:p>
          <a:endParaRPr lang="en-US"/>
        </a:p>
      </dgm:t>
    </dgm:pt>
    <dgm:pt modelId="{8CC4ECDA-BB07-B148-8338-044CCD4755AC}">
      <dgm:prSet phldrT="[Text]" custT="1"/>
      <dgm:spPr/>
      <dgm:t>
        <a:bodyPr/>
        <a:lstStyle/>
        <a:p>
          <a:r>
            <a:rPr lang="en-US" sz="1800"/>
            <a:t>Vocabulary Expansion</a:t>
          </a:r>
        </a:p>
      </dgm:t>
    </dgm:pt>
    <dgm:pt modelId="{CA4B7945-A1E8-6649-B0C5-7F6EFDEE42EF}" type="parTrans" cxnId="{047F0678-34C0-3D45-8A39-07E886F931DC}">
      <dgm:prSet/>
      <dgm:spPr/>
      <dgm:t>
        <a:bodyPr/>
        <a:lstStyle/>
        <a:p>
          <a:endParaRPr lang="en-US"/>
        </a:p>
      </dgm:t>
    </dgm:pt>
    <dgm:pt modelId="{53026A0D-4E79-934F-8AF6-CC95A6DE411F}" type="sibTrans" cxnId="{047F0678-34C0-3D45-8A39-07E886F931DC}">
      <dgm:prSet/>
      <dgm:spPr/>
      <dgm:t>
        <a:bodyPr/>
        <a:lstStyle/>
        <a:p>
          <a:endParaRPr lang="en-US"/>
        </a:p>
      </dgm:t>
    </dgm:pt>
    <dgm:pt modelId="{9E71E1AC-5A68-D944-805C-8706E21BD1AD}" type="pres">
      <dgm:prSet presAssocID="{0D39EC13-11ED-7D47-BA89-E518B7A4423E}" presName="composite" presStyleCnt="0">
        <dgm:presLayoutVars>
          <dgm:chMax val="3"/>
          <dgm:animLvl val="lvl"/>
          <dgm:resizeHandles val="exact"/>
        </dgm:presLayoutVars>
      </dgm:prSet>
      <dgm:spPr/>
    </dgm:pt>
    <dgm:pt modelId="{FD60B00D-9126-B347-A2D1-2E69DE46CD50}" type="pres">
      <dgm:prSet presAssocID="{429AD9E1-2324-1B47-87D2-3897A949A854}" presName="gear1" presStyleLbl="node1" presStyleIdx="0" presStyleCnt="3">
        <dgm:presLayoutVars>
          <dgm:chMax val="1"/>
          <dgm:bulletEnabled val="1"/>
        </dgm:presLayoutVars>
      </dgm:prSet>
      <dgm:spPr/>
      <dgm:t>
        <a:bodyPr/>
        <a:lstStyle/>
        <a:p>
          <a:endParaRPr lang="en-US"/>
        </a:p>
      </dgm:t>
    </dgm:pt>
    <dgm:pt modelId="{230F8891-8E92-A145-9EF1-730D457D73C5}" type="pres">
      <dgm:prSet presAssocID="{429AD9E1-2324-1B47-87D2-3897A949A854}" presName="gear1srcNode" presStyleLbl="node1" presStyleIdx="0" presStyleCnt="3"/>
      <dgm:spPr/>
      <dgm:t>
        <a:bodyPr/>
        <a:lstStyle/>
        <a:p>
          <a:endParaRPr lang="en-US"/>
        </a:p>
      </dgm:t>
    </dgm:pt>
    <dgm:pt modelId="{F0CF7241-50E0-E446-BF46-C13878858E6D}" type="pres">
      <dgm:prSet presAssocID="{429AD9E1-2324-1B47-87D2-3897A949A854}" presName="gear1dstNode" presStyleLbl="node1" presStyleIdx="0" presStyleCnt="3"/>
      <dgm:spPr/>
      <dgm:t>
        <a:bodyPr/>
        <a:lstStyle/>
        <a:p>
          <a:endParaRPr lang="en-US"/>
        </a:p>
      </dgm:t>
    </dgm:pt>
    <dgm:pt modelId="{A6B9718D-FA65-DA4B-B827-03CE6ACA710E}" type="pres">
      <dgm:prSet presAssocID="{4B2796D7-E141-E64C-BF4B-3C1103F966A8}" presName="gear2" presStyleLbl="node1" presStyleIdx="1" presStyleCnt="3" custScaleX="129844" custScaleY="101444">
        <dgm:presLayoutVars>
          <dgm:chMax val="1"/>
          <dgm:bulletEnabled val="1"/>
        </dgm:presLayoutVars>
      </dgm:prSet>
      <dgm:spPr/>
      <dgm:t>
        <a:bodyPr/>
        <a:lstStyle/>
        <a:p>
          <a:endParaRPr lang="en-US"/>
        </a:p>
      </dgm:t>
    </dgm:pt>
    <dgm:pt modelId="{9CCB2BD1-93D3-474B-90B8-829D456808E6}" type="pres">
      <dgm:prSet presAssocID="{4B2796D7-E141-E64C-BF4B-3C1103F966A8}" presName="gear2srcNode" presStyleLbl="node1" presStyleIdx="1" presStyleCnt="3"/>
      <dgm:spPr/>
      <dgm:t>
        <a:bodyPr/>
        <a:lstStyle/>
        <a:p>
          <a:endParaRPr lang="en-US"/>
        </a:p>
      </dgm:t>
    </dgm:pt>
    <dgm:pt modelId="{BB3CEB6B-704C-784C-BF62-13A22C7EF7DE}" type="pres">
      <dgm:prSet presAssocID="{4B2796D7-E141-E64C-BF4B-3C1103F966A8}" presName="gear2dstNode" presStyleLbl="node1" presStyleIdx="1" presStyleCnt="3"/>
      <dgm:spPr/>
      <dgm:t>
        <a:bodyPr/>
        <a:lstStyle/>
        <a:p>
          <a:endParaRPr lang="en-US"/>
        </a:p>
      </dgm:t>
    </dgm:pt>
    <dgm:pt modelId="{9AD0D32C-2017-7C4C-9915-BC67CD02E2A1}" type="pres">
      <dgm:prSet presAssocID="{8CC4ECDA-BB07-B148-8338-044CCD4755AC}" presName="gear3" presStyleLbl="node1" presStyleIdx="2" presStyleCnt="3" custScaleX="125283" custScaleY="102044" custLinFactNeighborX="-9154" custLinFactNeighborY="511"/>
      <dgm:spPr/>
      <dgm:t>
        <a:bodyPr/>
        <a:lstStyle/>
        <a:p>
          <a:endParaRPr lang="en-US"/>
        </a:p>
      </dgm:t>
    </dgm:pt>
    <dgm:pt modelId="{63E3EDC2-A1BE-4A46-AD10-9372DF149C42}" type="pres">
      <dgm:prSet presAssocID="{8CC4ECDA-BB07-B148-8338-044CCD4755AC}" presName="gear3tx" presStyleLbl="node1" presStyleIdx="2" presStyleCnt="3">
        <dgm:presLayoutVars>
          <dgm:chMax val="1"/>
          <dgm:bulletEnabled val="1"/>
        </dgm:presLayoutVars>
      </dgm:prSet>
      <dgm:spPr/>
      <dgm:t>
        <a:bodyPr/>
        <a:lstStyle/>
        <a:p>
          <a:endParaRPr lang="en-US"/>
        </a:p>
      </dgm:t>
    </dgm:pt>
    <dgm:pt modelId="{5D60F09C-46B0-2F46-860F-1529F732D69B}" type="pres">
      <dgm:prSet presAssocID="{8CC4ECDA-BB07-B148-8338-044CCD4755AC}" presName="gear3srcNode" presStyleLbl="node1" presStyleIdx="2" presStyleCnt="3"/>
      <dgm:spPr/>
      <dgm:t>
        <a:bodyPr/>
        <a:lstStyle/>
        <a:p>
          <a:endParaRPr lang="en-US"/>
        </a:p>
      </dgm:t>
    </dgm:pt>
    <dgm:pt modelId="{06D8A3B2-343C-6146-967D-A30E28A1D778}" type="pres">
      <dgm:prSet presAssocID="{8CC4ECDA-BB07-B148-8338-044CCD4755AC}" presName="gear3dstNode" presStyleLbl="node1" presStyleIdx="2" presStyleCnt="3"/>
      <dgm:spPr/>
      <dgm:t>
        <a:bodyPr/>
        <a:lstStyle/>
        <a:p>
          <a:endParaRPr lang="en-US"/>
        </a:p>
      </dgm:t>
    </dgm:pt>
    <dgm:pt modelId="{5335EFEF-A417-2A4F-BA53-4880622E709F}" type="pres">
      <dgm:prSet presAssocID="{C74DAA0E-9ADF-E64E-9277-6EDC80DECE16}" presName="connector1" presStyleLbl="sibTrans2D1" presStyleIdx="0" presStyleCnt="3"/>
      <dgm:spPr/>
      <dgm:t>
        <a:bodyPr/>
        <a:lstStyle/>
        <a:p>
          <a:endParaRPr lang="en-US"/>
        </a:p>
      </dgm:t>
    </dgm:pt>
    <dgm:pt modelId="{7D6BFD20-B059-6D45-B287-5C9461EDABC1}" type="pres">
      <dgm:prSet presAssocID="{BB205C9C-F03A-104E-870C-E43330EF217F}" presName="connector2" presStyleLbl="sibTrans2D1" presStyleIdx="1" presStyleCnt="3"/>
      <dgm:spPr/>
      <dgm:t>
        <a:bodyPr/>
        <a:lstStyle/>
        <a:p>
          <a:endParaRPr lang="en-US"/>
        </a:p>
      </dgm:t>
    </dgm:pt>
    <dgm:pt modelId="{90BCC994-2900-5D48-BF41-80103CCAC831}" type="pres">
      <dgm:prSet presAssocID="{53026A0D-4E79-934F-8AF6-CC95A6DE411F}" presName="connector3" presStyleLbl="sibTrans2D1" presStyleIdx="2" presStyleCnt="3"/>
      <dgm:spPr/>
      <dgm:t>
        <a:bodyPr/>
        <a:lstStyle/>
        <a:p>
          <a:endParaRPr lang="en-US"/>
        </a:p>
      </dgm:t>
    </dgm:pt>
  </dgm:ptLst>
  <dgm:cxnLst>
    <dgm:cxn modelId="{DC36BA33-F438-6548-859D-69FF9AC912B8}" type="presOf" srcId="{429AD9E1-2324-1B47-87D2-3897A949A854}" destId="{FD60B00D-9126-B347-A2D1-2E69DE46CD50}" srcOrd="0" destOrd="0" presId="urn:microsoft.com/office/officeart/2005/8/layout/gear1"/>
    <dgm:cxn modelId="{C0276285-737D-FB4D-8FCC-800BED1C071D}" type="presOf" srcId="{53026A0D-4E79-934F-8AF6-CC95A6DE411F}" destId="{90BCC994-2900-5D48-BF41-80103CCAC831}" srcOrd="0" destOrd="0" presId="urn:microsoft.com/office/officeart/2005/8/layout/gear1"/>
    <dgm:cxn modelId="{F26FE252-01FC-C248-A9D8-F46C1A2844E8}" type="presOf" srcId="{8CC4ECDA-BB07-B148-8338-044CCD4755AC}" destId="{9AD0D32C-2017-7C4C-9915-BC67CD02E2A1}" srcOrd="0" destOrd="0" presId="urn:microsoft.com/office/officeart/2005/8/layout/gear1"/>
    <dgm:cxn modelId="{FEEFAAA3-958F-D54F-8046-D08891343254}" type="presOf" srcId="{C74DAA0E-9ADF-E64E-9277-6EDC80DECE16}" destId="{5335EFEF-A417-2A4F-BA53-4880622E709F}" srcOrd="0" destOrd="0" presId="urn:microsoft.com/office/officeart/2005/8/layout/gear1"/>
    <dgm:cxn modelId="{A5E3F9C3-D8DC-1840-946D-16807EB57170}" srcId="{0D39EC13-11ED-7D47-BA89-E518B7A4423E}" destId="{429AD9E1-2324-1B47-87D2-3897A949A854}" srcOrd="0" destOrd="0" parTransId="{38399F53-823E-6648-9B50-1CBB4148BCDB}" sibTransId="{C74DAA0E-9ADF-E64E-9277-6EDC80DECE16}"/>
    <dgm:cxn modelId="{AD7530F6-E530-F14C-877F-8D63722C8B72}" type="presOf" srcId="{0D39EC13-11ED-7D47-BA89-E518B7A4423E}" destId="{9E71E1AC-5A68-D944-805C-8706E21BD1AD}" srcOrd="0" destOrd="0" presId="urn:microsoft.com/office/officeart/2005/8/layout/gear1"/>
    <dgm:cxn modelId="{758F7FFF-EA13-B744-B3C2-2F9164A1A072}" type="presOf" srcId="{8CC4ECDA-BB07-B148-8338-044CCD4755AC}" destId="{5D60F09C-46B0-2F46-860F-1529F732D69B}" srcOrd="2" destOrd="0" presId="urn:microsoft.com/office/officeart/2005/8/layout/gear1"/>
    <dgm:cxn modelId="{047F0678-34C0-3D45-8A39-07E886F931DC}" srcId="{0D39EC13-11ED-7D47-BA89-E518B7A4423E}" destId="{8CC4ECDA-BB07-B148-8338-044CCD4755AC}" srcOrd="2" destOrd="0" parTransId="{CA4B7945-A1E8-6649-B0C5-7F6EFDEE42EF}" sibTransId="{53026A0D-4E79-934F-8AF6-CC95A6DE411F}"/>
    <dgm:cxn modelId="{B194DB34-28CC-9B4F-BDC8-732ED0AAD0FA}" type="presOf" srcId="{BB205C9C-F03A-104E-870C-E43330EF217F}" destId="{7D6BFD20-B059-6D45-B287-5C9461EDABC1}" srcOrd="0" destOrd="0" presId="urn:microsoft.com/office/officeart/2005/8/layout/gear1"/>
    <dgm:cxn modelId="{047AB18D-5B36-1946-AC29-3A4B39F9B0A2}" type="presOf" srcId="{8CC4ECDA-BB07-B148-8338-044CCD4755AC}" destId="{06D8A3B2-343C-6146-967D-A30E28A1D778}" srcOrd="3" destOrd="0" presId="urn:microsoft.com/office/officeart/2005/8/layout/gear1"/>
    <dgm:cxn modelId="{32150292-DA04-F34A-B9D6-6DDA2D238E1A}" type="presOf" srcId="{429AD9E1-2324-1B47-87D2-3897A949A854}" destId="{230F8891-8E92-A145-9EF1-730D457D73C5}" srcOrd="1" destOrd="0" presId="urn:microsoft.com/office/officeart/2005/8/layout/gear1"/>
    <dgm:cxn modelId="{C857A090-A815-1643-929F-685CF73977A0}" type="presOf" srcId="{4B2796D7-E141-E64C-BF4B-3C1103F966A8}" destId="{A6B9718D-FA65-DA4B-B827-03CE6ACA710E}" srcOrd="0" destOrd="0" presId="urn:microsoft.com/office/officeart/2005/8/layout/gear1"/>
    <dgm:cxn modelId="{A8FC15B9-D3C8-0D4B-A2AC-6F4937A730F6}" type="presOf" srcId="{4B2796D7-E141-E64C-BF4B-3C1103F966A8}" destId="{BB3CEB6B-704C-784C-BF62-13A22C7EF7DE}" srcOrd="2" destOrd="0" presId="urn:microsoft.com/office/officeart/2005/8/layout/gear1"/>
    <dgm:cxn modelId="{9A2BB971-E81A-0B48-88E4-0AB9BF584823}" type="presOf" srcId="{4B2796D7-E141-E64C-BF4B-3C1103F966A8}" destId="{9CCB2BD1-93D3-474B-90B8-829D456808E6}" srcOrd="1" destOrd="0" presId="urn:microsoft.com/office/officeart/2005/8/layout/gear1"/>
    <dgm:cxn modelId="{0E08D57B-FD2F-4C4F-B053-3C36E641D608}" type="presOf" srcId="{8CC4ECDA-BB07-B148-8338-044CCD4755AC}" destId="{63E3EDC2-A1BE-4A46-AD10-9372DF149C42}" srcOrd="1" destOrd="0" presId="urn:microsoft.com/office/officeart/2005/8/layout/gear1"/>
    <dgm:cxn modelId="{F331EFB1-3B25-6A45-9DBC-65FD8AC2529F}" srcId="{0D39EC13-11ED-7D47-BA89-E518B7A4423E}" destId="{4B2796D7-E141-E64C-BF4B-3C1103F966A8}" srcOrd="1" destOrd="0" parTransId="{DA5C4832-D98A-2F40-96EC-FADA536ABE02}" sibTransId="{BB205C9C-F03A-104E-870C-E43330EF217F}"/>
    <dgm:cxn modelId="{EC315B30-D677-BF43-B0D4-D64A6883D89C}" type="presOf" srcId="{429AD9E1-2324-1B47-87D2-3897A949A854}" destId="{F0CF7241-50E0-E446-BF46-C13878858E6D}" srcOrd="2" destOrd="0" presId="urn:microsoft.com/office/officeart/2005/8/layout/gear1"/>
    <dgm:cxn modelId="{D1C16262-7AC0-6047-ACCC-095D6AFB9B09}" type="presParOf" srcId="{9E71E1AC-5A68-D944-805C-8706E21BD1AD}" destId="{FD60B00D-9126-B347-A2D1-2E69DE46CD50}" srcOrd="0" destOrd="0" presId="urn:microsoft.com/office/officeart/2005/8/layout/gear1"/>
    <dgm:cxn modelId="{D3FA850F-5B31-954C-86AE-DED2DD42317F}" type="presParOf" srcId="{9E71E1AC-5A68-D944-805C-8706E21BD1AD}" destId="{230F8891-8E92-A145-9EF1-730D457D73C5}" srcOrd="1" destOrd="0" presId="urn:microsoft.com/office/officeart/2005/8/layout/gear1"/>
    <dgm:cxn modelId="{8F77BB27-B777-914F-ABBB-F49CC91C9BE7}" type="presParOf" srcId="{9E71E1AC-5A68-D944-805C-8706E21BD1AD}" destId="{F0CF7241-50E0-E446-BF46-C13878858E6D}" srcOrd="2" destOrd="0" presId="urn:microsoft.com/office/officeart/2005/8/layout/gear1"/>
    <dgm:cxn modelId="{B719DEC4-6B50-1849-B409-A6906603B808}" type="presParOf" srcId="{9E71E1AC-5A68-D944-805C-8706E21BD1AD}" destId="{A6B9718D-FA65-DA4B-B827-03CE6ACA710E}" srcOrd="3" destOrd="0" presId="urn:microsoft.com/office/officeart/2005/8/layout/gear1"/>
    <dgm:cxn modelId="{AA7E771D-378C-7B4A-8729-F0D71525E049}" type="presParOf" srcId="{9E71E1AC-5A68-D944-805C-8706E21BD1AD}" destId="{9CCB2BD1-93D3-474B-90B8-829D456808E6}" srcOrd="4" destOrd="0" presId="urn:microsoft.com/office/officeart/2005/8/layout/gear1"/>
    <dgm:cxn modelId="{3219B51C-3319-2242-9CC3-6533F4660F1B}" type="presParOf" srcId="{9E71E1AC-5A68-D944-805C-8706E21BD1AD}" destId="{BB3CEB6B-704C-784C-BF62-13A22C7EF7DE}" srcOrd="5" destOrd="0" presId="urn:microsoft.com/office/officeart/2005/8/layout/gear1"/>
    <dgm:cxn modelId="{8B7893D1-ECCB-404C-9E67-E40EAFA0213C}" type="presParOf" srcId="{9E71E1AC-5A68-D944-805C-8706E21BD1AD}" destId="{9AD0D32C-2017-7C4C-9915-BC67CD02E2A1}" srcOrd="6" destOrd="0" presId="urn:microsoft.com/office/officeart/2005/8/layout/gear1"/>
    <dgm:cxn modelId="{3900257E-8E3A-2746-931E-6576E33E72CE}" type="presParOf" srcId="{9E71E1AC-5A68-D944-805C-8706E21BD1AD}" destId="{63E3EDC2-A1BE-4A46-AD10-9372DF149C42}" srcOrd="7" destOrd="0" presId="urn:microsoft.com/office/officeart/2005/8/layout/gear1"/>
    <dgm:cxn modelId="{EE172B81-B607-E547-9DBA-F8E23611EAC2}" type="presParOf" srcId="{9E71E1AC-5A68-D944-805C-8706E21BD1AD}" destId="{5D60F09C-46B0-2F46-860F-1529F732D69B}" srcOrd="8" destOrd="0" presId="urn:microsoft.com/office/officeart/2005/8/layout/gear1"/>
    <dgm:cxn modelId="{B2A8C4D5-AE86-0C4F-8B57-454C6F431DC5}" type="presParOf" srcId="{9E71E1AC-5A68-D944-805C-8706E21BD1AD}" destId="{06D8A3B2-343C-6146-967D-A30E28A1D778}" srcOrd="9" destOrd="0" presId="urn:microsoft.com/office/officeart/2005/8/layout/gear1"/>
    <dgm:cxn modelId="{B87454BB-3D72-0944-8247-1F2D70A4DCFB}" type="presParOf" srcId="{9E71E1AC-5A68-D944-805C-8706E21BD1AD}" destId="{5335EFEF-A417-2A4F-BA53-4880622E709F}" srcOrd="10" destOrd="0" presId="urn:microsoft.com/office/officeart/2005/8/layout/gear1"/>
    <dgm:cxn modelId="{338E31C0-80F9-984B-B5BB-2454CAA0BB9E}" type="presParOf" srcId="{9E71E1AC-5A68-D944-805C-8706E21BD1AD}" destId="{7D6BFD20-B059-6D45-B287-5C9461EDABC1}" srcOrd="11" destOrd="0" presId="urn:microsoft.com/office/officeart/2005/8/layout/gear1"/>
    <dgm:cxn modelId="{062CCF9F-C7B0-9B47-B513-6049F280D78A}" type="presParOf" srcId="{9E71E1AC-5A68-D944-805C-8706E21BD1AD}" destId="{90BCC994-2900-5D48-BF41-80103CCAC831}"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DC844B-0A83-BC41-B456-345A90BC228D}" type="doc">
      <dgm:prSet loTypeId="urn:microsoft.com/office/officeart/2005/8/layout/cycle6" loCatId="cycle" qsTypeId="urn:microsoft.com/office/officeart/2005/8/quickstyle/simple4" qsCatId="simple" csTypeId="urn:microsoft.com/office/officeart/2005/8/colors/accent1_2" csCatId="accent1" phldr="1"/>
      <dgm:spPr/>
      <dgm:t>
        <a:bodyPr/>
        <a:lstStyle/>
        <a:p>
          <a:endParaRPr lang="en-US"/>
        </a:p>
      </dgm:t>
    </dgm:pt>
    <dgm:pt modelId="{AFBB593F-A6D4-7944-BDAF-733D478C3E55}">
      <dgm:prSet phldrT="[Text]"/>
      <dgm:spPr/>
      <dgm:t>
        <a:bodyPr/>
        <a:lstStyle/>
        <a:p>
          <a:r>
            <a:rPr lang="en-US"/>
            <a:t>Describe people, places, things</a:t>
          </a:r>
        </a:p>
      </dgm:t>
    </dgm:pt>
    <dgm:pt modelId="{79110C56-A86F-2442-87B0-E39C589D9817}" type="parTrans" cxnId="{669D0DD5-4BBB-E749-BDEB-B926E9AC09E0}">
      <dgm:prSet/>
      <dgm:spPr/>
      <dgm:t>
        <a:bodyPr/>
        <a:lstStyle/>
        <a:p>
          <a:endParaRPr lang="en-US"/>
        </a:p>
      </dgm:t>
    </dgm:pt>
    <dgm:pt modelId="{DB66EE1A-6602-8141-8D43-02CC8CCB2E56}" type="sibTrans" cxnId="{669D0DD5-4BBB-E749-BDEB-B926E9AC09E0}">
      <dgm:prSet/>
      <dgm:spPr/>
      <dgm:t>
        <a:bodyPr/>
        <a:lstStyle/>
        <a:p>
          <a:endParaRPr lang="en-US"/>
        </a:p>
      </dgm:t>
    </dgm:pt>
    <dgm:pt modelId="{FF2D6C8D-E8D3-5C4E-B3D5-16E7F9166F5F}">
      <dgm:prSet phldrT="[Text]"/>
      <dgm:spPr/>
      <dgm:t>
        <a:bodyPr/>
        <a:lstStyle/>
        <a:p>
          <a:r>
            <a:rPr lang="en-US"/>
            <a:t>Express feelings and emotions</a:t>
          </a:r>
        </a:p>
      </dgm:t>
    </dgm:pt>
    <dgm:pt modelId="{5C9FD82C-20DA-1F43-BE84-6953C84AD9AE}" type="parTrans" cxnId="{7C9D3151-7714-F949-ADFF-4010EB219C02}">
      <dgm:prSet/>
      <dgm:spPr/>
      <dgm:t>
        <a:bodyPr/>
        <a:lstStyle/>
        <a:p>
          <a:endParaRPr lang="en-US"/>
        </a:p>
      </dgm:t>
    </dgm:pt>
    <dgm:pt modelId="{74E3903A-46F4-6F47-98B6-ED642B79D0B7}" type="sibTrans" cxnId="{7C9D3151-7714-F949-ADFF-4010EB219C02}">
      <dgm:prSet/>
      <dgm:spPr/>
      <dgm:t>
        <a:bodyPr/>
        <a:lstStyle/>
        <a:p>
          <a:endParaRPr lang="en-US"/>
        </a:p>
      </dgm:t>
    </dgm:pt>
    <dgm:pt modelId="{A787C121-0FBE-6C41-8066-E584183E95BB}">
      <dgm:prSet phldrT="[Text]"/>
      <dgm:spPr/>
      <dgm:t>
        <a:bodyPr/>
        <a:lstStyle/>
        <a:p>
          <a:r>
            <a:rPr lang="en-US"/>
            <a:t>Tell or retell stories</a:t>
          </a:r>
        </a:p>
      </dgm:t>
    </dgm:pt>
    <dgm:pt modelId="{79F1942D-0770-9C48-9F1A-2C0AA427D9EB}" type="parTrans" cxnId="{C2A4A981-F741-D944-96C2-1872C6FB2EA1}">
      <dgm:prSet/>
      <dgm:spPr/>
      <dgm:t>
        <a:bodyPr/>
        <a:lstStyle/>
        <a:p>
          <a:endParaRPr lang="en-US"/>
        </a:p>
      </dgm:t>
    </dgm:pt>
    <dgm:pt modelId="{F5F80588-1202-0441-B218-7697A810CA50}" type="sibTrans" cxnId="{C2A4A981-F741-D944-96C2-1872C6FB2EA1}">
      <dgm:prSet/>
      <dgm:spPr/>
      <dgm:t>
        <a:bodyPr/>
        <a:lstStyle/>
        <a:p>
          <a:endParaRPr lang="en-US"/>
        </a:p>
      </dgm:t>
    </dgm:pt>
    <dgm:pt modelId="{80641B68-A6C3-4544-B949-0BAB5FAC6041}">
      <dgm:prSet phldrT="[Text]"/>
      <dgm:spPr/>
      <dgm:t>
        <a:bodyPr/>
        <a:lstStyle/>
        <a:p>
          <a:r>
            <a:rPr lang="en-US" dirty="0"/>
            <a:t>Ask and respond to questions</a:t>
          </a:r>
        </a:p>
      </dgm:t>
    </dgm:pt>
    <dgm:pt modelId="{8F00C6EB-C05F-A047-ABB7-D6F29F2C0184}" type="parTrans" cxnId="{17068879-5EC6-8F4E-83A8-53868F6B6BD2}">
      <dgm:prSet/>
      <dgm:spPr/>
      <dgm:t>
        <a:bodyPr/>
        <a:lstStyle/>
        <a:p>
          <a:endParaRPr lang="en-US"/>
        </a:p>
      </dgm:t>
    </dgm:pt>
    <dgm:pt modelId="{EB5037A7-F83D-1944-914C-7E5970133D5F}" type="sibTrans" cxnId="{17068879-5EC6-8F4E-83A8-53868F6B6BD2}">
      <dgm:prSet/>
      <dgm:spPr/>
      <dgm:t>
        <a:bodyPr/>
        <a:lstStyle/>
        <a:p>
          <a:endParaRPr lang="en-US"/>
        </a:p>
      </dgm:t>
    </dgm:pt>
    <dgm:pt modelId="{04552E62-C74D-7B42-B616-361BFE88E78C}">
      <dgm:prSet phldrT="[Text]"/>
      <dgm:spPr/>
      <dgm:t>
        <a:bodyPr/>
        <a:lstStyle/>
        <a:p>
          <a:r>
            <a:rPr lang="en-US" dirty="0"/>
            <a:t>Express preference and opinions</a:t>
          </a:r>
        </a:p>
      </dgm:t>
    </dgm:pt>
    <dgm:pt modelId="{A0C57BB3-DEC3-004C-BD88-4ED92FEA4E30}" type="parTrans" cxnId="{38B69178-91B5-734A-82F6-617B721487A1}">
      <dgm:prSet/>
      <dgm:spPr/>
      <dgm:t>
        <a:bodyPr/>
        <a:lstStyle/>
        <a:p>
          <a:endParaRPr lang="en-US"/>
        </a:p>
      </dgm:t>
    </dgm:pt>
    <dgm:pt modelId="{D8890443-6CE9-364F-B21A-F9C34590BD7B}" type="sibTrans" cxnId="{38B69178-91B5-734A-82F6-617B721487A1}">
      <dgm:prSet/>
      <dgm:spPr/>
      <dgm:t>
        <a:bodyPr/>
        <a:lstStyle/>
        <a:p>
          <a:endParaRPr lang="en-US"/>
        </a:p>
      </dgm:t>
    </dgm:pt>
    <dgm:pt modelId="{44D6C903-692B-1A41-83EE-54602076070D}">
      <dgm:prSet phldrT="[Text]"/>
      <dgm:spPr/>
      <dgm:t>
        <a:bodyPr/>
        <a:lstStyle/>
        <a:p>
          <a:r>
            <a:rPr lang="en-US" dirty="0"/>
            <a:t>Express hopes, dreams and future plans</a:t>
          </a:r>
        </a:p>
      </dgm:t>
    </dgm:pt>
    <dgm:pt modelId="{3C211FE5-5A64-AE45-B30E-24E50EB796E3}" type="parTrans" cxnId="{BCFAB2ED-8D7E-784B-90F4-B767E1529F62}">
      <dgm:prSet/>
      <dgm:spPr/>
      <dgm:t>
        <a:bodyPr/>
        <a:lstStyle/>
        <a:p>
          <a:endParaRPr lang="en-US"/>
        </a:p>
      </dgm:t>
    </dgm:pt>
    <dgm:pt modelId="{E7A3E4D5-A081-0041-BB19-E85D4B5B1588}" type="sibTrans" cxnId="{BCFAB2ED-8D7E-784B-90F4-B767E1529F62}">
      <dgm:prSet/>
      <dgm:spPr/>
      <dgm:t>
        <a:bodyPr/>
        <a:lstStyle/>
        <a:p>
          <a:endParaRPr lang="en-US"/>
        </a:p>
      </dgm:t>
    </dgm:pt>
    <dgm:pt modelId="{D0645567-E387-4B6D-9B0F-2D16C01D81B0}">
      <dgm:prSet/>
      <dgm:spPr/>
      <dgm:t>
        <a:bodyPr/>
        <a:lstStyle/>
        <a:p>
          <a:r>
            <a:rPr lang="en-US" dirty="0" smtClean="0"/>
            <a:t>Present, explain, discuss information</a:t>
          </a:r>
          <a:endParaRPr lang="en-US" dirty="0"/>
        </a:p>
      </dgm:t>
    </dgm:pt>
    <dgm:pt modelId="{37D3B9CA-9C9A-452B-B0FE-09B41A579067}" type="parTrans" cxnId="{AC0C7445-BE78-4E74-93D0-1EF16A4CDE57}">
      <dgm:prSet/>
      <dgm:spPr/>
      <dgm:t>
        <a:bodyPr/>
        <a:lstStyle/>
        <a:p>
          <a:endParaRPr lang="en-US"/>
        </a:p>
      </dgm:t>
    </dgm:pt>
    <dgm:pt modelId="{1AE5DC24-6BA1-47A7-BE08-C874617C0F73}" type="sibTrans" cxnId="{AC0C7445-BE78-4E74-93D0-1EF16A4CDE57}">
      <dgm:prSet/>
      <dgm:spPr/>
      <dgm:t>
        <a:bodyPr/>
        <a:lstStyle/>
        <a:p>
          <a:endParaRPr lang="en-US"/>
        </a:p>
      </dgm:t>
    </dgm:pt>
    <dgm:pt modelId="{61274666-614D-9241-9F80-48557B7E219C}" type="pres">
      <dgm:prSet presAssocID="{6ADC844B-0A83-BC41-B456-345A90BC228D}" presName="cycle" presStyleCnt="0">
        <dgm:presLayoutVars>
          <dgm:dir/>
          <dgm:resizeHandles val="exact"/>
        </dgm:presLayoutVars>
      </dgm:prSet>
      <dgm:spPr/>
      <dgm:t>
        <a:bodyPr/>
        <a:lstStyle/>
        <a:p>
          <a:endParaRPr lang="en-US"/>
        </a:p>
      </dgm:t>
    </dgm:pt>
    <dgm:pt modelId="{237457F5-4513-034B-A689-B72D6BD458CE}" type="pres">
      <dgm:prSet presAssocID="{AFBB593F-A6D4-7944-BDAF-733D478C3E55}" presName="node" presStyleLbl="node1" presStyleIdx="0" presStyleCnt="7" custRadScaleRad="93357">
        <dgm:presLayoutVars>
          <dgm:bulletEnabled val="1"/>
        </dgm:presLayoutVars>
      </dgm:prSet>
      <dgm:spPr/>
      <dgm:t>
        <a:bodyPr/>
        <a:lstStyle/>
        <a:p>
          <a:endParaRPr lang="en-US"/>
        </a:p>
      </dgm:t>
    </dgm:pt>
    <dgm:pt modelId="{0884EFAC-0B35-D84C-AC95-D60CB87BC445}" type="pres">
      <dgm:prSet presAssocID="{AFBB593F-A6D4-7944-BDAF-733D478C3E55}" presName="spNode" presStyleCnt="0"/>
      <dgm:spPr/>
    </dgm:pt>
    <dgm:pt modelId="{5776B46F-0CEF-CC45-9346-77831D2C47BF}" type="pres">
      <dgm:prSet presAssocID="{DB66EE1A-6602-8141-8D43-02CC8CCB2E56}" presName="sibTrans" presStyleLbl="sibTrans1D1" presStyleIdx="0" presStyleCnt="7"/>
      <dgm:spPr/>
      <dgm:t>
        <a:bodyPr/>
        <a:lstStyle/>
        <a:p>
          <a:endParaRPr lang="en-US"/>
        </a:p>
      </dgm:t>
    </dgm:pt>
    <dgm:pt modelId="{74F4CDA9-9780-2E4E-B1EA-AFC1071EC489}" type="pres">
      <dgm:prSet presAssocID="{FF2D6C8D-E8D3-5C4E-B3D5-16E7F9166F5F}" presName="node" presStyleLbl="node1" presStyleIdx="1" presStyleCnt="7" custRadScaleRad="92949" custRadScaleInc="24324">
        <dgm:presLayoutVars>
          <dgm:bulletEnabled val="1"/>
        </dgm:presLayoutVars>
      </dgm:prSet>
      <dgm:spPr/>
      <dgm:t>
        <a:bodyPr/>
        <a:lstStyle/>
        <a:p>
          <a:endParaRPr lang="en-US"/>
        </a:p>
      </dgm:t>
    </dgm:pt>
    <dgm:pt modelId="{7BBB85E8-4F6F-1F47-B4F1-ECFA7D339FC1}" type="pres">
      <dgm:prSet presAssocID="{FF2D6C8D-E8D3-5C4E-B3D5-16E7F9166F5F}" presName="spNode" presStyleCnt="0"/>
      <dgm:spPr/>
    </dgm:pt>
    <dgm:pt modelId="{73D0B929-09BE-0942-8D29-B9CE175331CD}" type="pres">
      <dgm:prSet presAssocID="{74E3903A-46F4-6F47-98B6-ED642B79D0B7}" presName="sibTrans" presStyleLbl="sibTrans1D1" presStyleIdx="1" presStyleCnt="7"/>
      <dgm:spPr/>
      <dgm:t>
        <a:bodyPr/>
        <a:lstStyle/>
        <a:p>
          <a:endParaRPr lang="en-US"/>
        </a:p>
      </dgm:t>
    </dgm:pt>
    <dgm:pt modelId="{47FFE07A-1E17-F24F-81FA-F89A3DC0CD59}" type="pres">
      <dgm:prSet presAssocID="{A787C121-0FBE-6C41-8066-E584183E95BB}" presName="node" presStyleLbl="node1" presStyleIdx="2" presStyleCnt="7" custRadScaleRad="88389" custRadScaleInc="-20557">
        <dgm:presLayoutVars>
          <dgm:bulletEnabled val="1"/>
        </dgm:presLayoutVars>
      </dgm:prSet>
      <dgm:spPr/>
      <dgm:t>
        <a:bodyPr/>
        <a:lstStyle/>
        <a:p>
          <a:endParaRPr lang="en-US"/>
        </a:p>
      </dgm:t>
    </dgm:pt>
    <dgm:pt modelId="{1925235C-854B-8043-A30B-666D80B96C04}" type="pres">
      <dgm:prSet presAssocID="{A787C121-0FBE-6C41-8066-E584183E95BB}" presName="spNode" presStyleCnt="0"/>
      <dgm:spPr/>
    </dgm:pt>
    <dgm:pt modelId="{0A1034A3-7411-E641-A503-36A3D73A4053}" type="pres">
      <dgm:prSet presAssocID="{F5F80588-1202-0441-B218-7697A810CA50}" presName="sibTrans" presStyleLbl="sibTrans1D1" presStyleIdx="2" presStyleCnt="7"/>
      <dgm:spPr/>
      <dgm:t>
        <a:bodyPr/>
        <a:lstStyle/>
        <a:p>
          <a:endParaRPr lang="en-US"/>
        </a:p>
      </dgm:t>
    </dgm:pt>
    <dgm:pt modelId="{2CCA9FB2-C67B-6A49-BDB3-FBB725C6DF4A}" type="pres">
      <dgm:prSet presAssocID="{80641B68-A6C3-4544-B949-0BAB5FAC6041}" presName="node" presStyleLbl="node1" presStyleIdx="3" presStyleCnt="7" custRadScaleRad="91017" custRadScaleInc="-34031">
        <dgm:presLayoutVars>
          <dgm:bulletEnabled val="1"/>
        </dgm:presLayoutVars>
      </dgm:prSet>
      <dgm:spPr/>
      <dgm:t>
        <a:bodyPr/>
        <a:lstStyle/>
        <a:p>
          <a:endParaRPr lang="en-US"/>
        </a:p>
      </dgm:t>
    </dgm:pt>
    <dgm:pt modelId="{04FD4803-CE65-1145-A8F6-514A7E0F3E84}" type="pres">
      <dgm:prSet presAssocID="{80641B68-A6C3-4544-B949-0BAB5FAC6041}" presName="spNode" presStyleCnt="0"/>
      <dgm:spPr/>
    </dgm:pt>
    <dgm:pt modelId="{D40F803B-387C-B240-BB70-BF69462E2CEE}" type="pres">
      <dgm:prSet presAssocID="{EB5037A7-F83D-1944-914C-7E5970133D5F}" presName="sibTrans" presStyleLbl="sibTrans1D1" presStyleIdx="3" presStyleCnt="7"/>
      <dgm:spPr/>
      <dgm:t>
        <a:bodyPr/>
        <a:lstStyle/>
        <a:p>
          <a:endParaRPr lang="en-US"/>
        </a:p>
      </dgm:t>
    </dgm:pt>
    <dgm:pt modelId="{1405E7E1-E667-614F-A11F-82B6D865EB73}" type="pres">
      <dgm:prSet presAssocID="{04552E62-C74D-7B42-B616-361BFE88E78C}" presName="node" presStyleLbl="node1" presStyleIdx="4" presStyleCnt="7" custRadScaleRad="91025" custRadScaleInc="32304">
        <dgm:presLayoutVars>
          <dgm:bulletEnabled val="1"/>
        </dgm:presLayoutVars>
      </dgm:prSet>
      <dgm:spPr/>
      <dgm:t>
        <a:bodyPr/>
        <a:lstStyle/>
        <a:p>
          <a:endParaRPr lang="en-US"/>
        </a:p>
      </dgm:t>
    </dgm:pt>
    <dgm:pt modelId="{D2ADCF40-5BDD-E243-B3B4-17EE6B9266C5}" type="pres">
      <dgm:prSet presAssocID="{04552E62-C74D-7B42-B616-361BFE88E78C}" presName="spNode" presStyleCnt="0"/>
      <dgm:spPr/>
    </dgm:pt>
    <dgm:pt modelId="{196B8A59-DCB1-2246-89B1-954941CD614D}" type="pres">
      <dgm:prSet presAssocID="{D8890443-6CE9-364F-B21A-F9C34590BD7B}" presName="sibTrans" presStyleLbl="sibTrans1D1" presStyleIdx="4" presStyleCnt="7"/>
      <dgm:spPr/>
      <dgm:t>
        <a:bodyPr/>
        <a:lstStyle/>
        <a:p>
          <a:endParaRPr lang="en-US"/>
        </a:p>
      </dgm:t>
    </dgm:pt>
    <dgm:pt modelId="{E4E2AC63-9F68-3943-8B57-04970BBCBCDB}" type="pres">
      <dgm:prSet presAssocID="{44D6C903-692B-1A41-83EE-54602076070D}" presName="node" presStyleLbl="node1" presStyleIdx="5" presStyleCnt="7" custRadScaleRad="89521" custRadScaleInc="20299">
        <dgm:presLayoutVars>
          <dgm:bulletEnabled val="1"/>
        </dgm:presLayoutVars>
      </dgm:prSet>
      <dgm:spPr/>
      <dgm:t>
        <a:bodyPr/>
        <a:lstStyle/>
        <a:p>
          <a:endParaRPr lang="en-US"/>
        </a:p>
      </dgm:t>
    </dgm:pt>
    <dgm:pt modelId="{0B0A0680-CEDF-E34D-A180-13981547AAE3}" type="pres">
      <dgm:prSet presAssocID="{44D6C903-692B-1A41-83EE-54602076070D}" presName="spNode" presStyleCnt="0"/>
      <dgm:spPr/>
    </dgm:pt>
    <dgm:pt modelId="{4941F6CB-212E-3F4E-91AE-00F0E29DE131}" type="pres">
      <dgm:prSet presAssocID="{E7A3E4D5-A081-0041-BB19-E85D4B5B1588}" presName="sibTrans" presStyleLbl="sibTrans1D1" presStyleIdx="5" presStyleCnt="7"/>
      <dgm:spPr/>
      <dgm:t>
        <a:bodyPr/>
        <a:lstStyle/>
        <a:p>
          <a:endParaRPr lang="en-US"/>
        </a:p>
      </dgm:t>
    </dgm:pt>
    <dgm:pt modelId="{501AEDBB-C856-48D8-83AC-831D82A4A188}" type="pres">
      <dgm:prSet presAssocID="{D0645567-E387-4B6D-9B0F-2D16C01D81B0}" presName="node" presStyleLbl="node1" presStyleIdx="6" presStyleCnt="7" custRadScaleRad="96110" custRadScaleInc="-21507">
        <dgm:presLayoutVars>
          <dgm:bulletEnabled val="1"/>
        </dgm:presLayoutVars>
      </dgm:prSet>
      <dgm:spPr/>
      <dgm:t>
        <a:bodyPr/>
        <a:lstStyle/>
        <a:p>
          <a:endParaRPr lang="en-US"/>
        </a:p>
      </dgm:t>
    </dgm:pt>
    <dgm:pt modelId="{E31DFFF9-CB77-4784-8D9F-02BEBC2A3870}" type="pres">
      <dgm:prSet presAssocID="{D0645567-E387-4B6D-9B0F-2D16C01D81B0}" presName="spNode" presStyleCnt="0"/>
      <dgm:spPr/>
    </dgm:pt>
    <dgm:pt modelId="{CB92EDE1-336B-4E2A-B872-B73542B4367E}" type="pres">
      <dgm:prSet presAssocID="{1AE5DC24-6BA1-47A7-BE08-C874617C0F73}" presName="sibTrans" presStyleLbl="sibTrans1D1" presStyleIdx="6" presStyleCnt="7"/>
      <dgm:spPr/>
      <dgm:t>
        <a:bodyPr/>
        <a:lstStyle/>
        <a:p>
          <a:endParaRPr lang="en-US"/>
        </a:p>
      </dgm:t>
    </dgm:pt>
  </dgm:ptLst>
  <dgm:cxnLst>
    <dgm:cxn modelId="{38B69178-91B5-734A-82F6-617B721487A1}" srcId="{6ADC844B-0A83-BC41-B456-345A90BC228D}" destId="{04552E62-C74D-7B42-B616-361BFE88E78C}" srcOrd="4" destOrd="0" parTransId="{A0C57BB3-DEC3-004C-BD88-4ED92FEA4E30}" sibTransId="{D8890443-6CE9-364F-B21A-F9C34590BD7B}"/>
    <dgm:cxn modelId="{C2A4A981-F741-D944-96C2-1872C6FB2EA1}" srcId="{6ADC844B-0A83-BC41-B456-345A90BC228D}" destId="{A787C121-0FBE-6C41-8066-E584183E95BB}" srcOrd="2" destOrd="0" parTransId="{79F1942D-0770-9C48-9F1A-2C0AA427D9EB}" sibTransId="{F5F80588-1202-0441-B218-7697A810CA50}"/>
    <dgm:cxn modelId="{669D0DD5-4BBB-E749-BDEB-B926E9AC09E0}" srcId="{6ADC844B-0A83-BC41-B456-345A90BC228D}" destId="{AFBB593F-A6D4-7944-BDAF-733D478C3E55}" srcOrd="0" destOrd="0" parTransId="{79110C56-A86F-2442-87B0-E39C589D9817}" sibTransId="{DB66EE1A-6602-8141-8D43-02CC8CCB2E56}"/>
    <dgm:cxn modelId="{361D460B-48BE-C44B-8135-AAC2A99197EE}" type="presOf" srcId="{44D6C903-692B-1A41-83EE-54602076070D}" destId="{E4E2AC63-9F68-3943-8B57-04970BBCBCDB}" srcOrd="0" destOrd="0" presId="urn:microsoft.com/office/officeart/2005/8/layout/cycle6"/>
    <dgm:cxn modelId="{FD4667E4-D519-E446-855B-1B760A27D151}" type="presOf" srcId="{DB66EE1A-6602-8141-8D43-02CC8CCB2E56}" destId="{5776B46F-0CEF-CC45-9346-77831D2C47BF}" srcOrd="0" destOrd="0" presId="urn:microsoft.com/office/officeart/2005/8/layout/cycle6"/>
    <dgm:cxn modelId="{7C9D3151-7714-F949-ADFF-4010EB219C02}" srcId="{6ADC844B-0A83-BC41-B456-345A90BC228D}" destId="{FF2D6C8D-E8D3-5C4E-B3D5-16E7F9166F5F}" srcOrd="1" destOrd="0" parTransId="{5C9FD82C-20DA-1F43-BE84-6953C84AD9AE}" sibTransId="{74E3903A-46F4-6F47-98B6-ED642B79D0B7}"/>
    <dgm:cxn modelId="{BCFAB2ED-8D7E-784B-90F4-B767E1529F62}" srcId="{6ADC844B-0A83-BC41-B456-345A90BC228D}" destId="{44D6C903-692B-1A41-83EE-54602076070D}" srcOrd="5" destOrd="0" parTransId="{3C211FE5-5A64-AE45-B30E-24E50EB796E3}" sibTransId="{E7A3E4D5-A081-0041-BB19-E85D4B5B1588}"/>
    <dgm:cxn modelId="{5BD8CBB8-1AD4-7142-90A5-F3B210D0D9CB}" type="presOf" srcId="{FF2D6C8D-E8D3-5C4E-B3D5-16E7F9166F5F}" destId="{74F4CDA9-9780-2E4E-B1EA-AFC1071EC489}" srcOrd="0" destOrd="0" presId="urn:microsoft.com/office/officeart/2005/8/layout/cycle6"/>
    <dgm:cxn modelId="{AC0C7445-BE78-4E74-93D0-1EF16A4CDE57}" srcId="{6ADC844B-0A83-BC41-B456-345A90BC228D}" destId="{D0645567-E387-4B6D-9B0F-2D16C01D81B0}" srcOrd="6" destOrd="0" parTransId="{37D3B9CA-9C9A-452B-B0FE-09B41A579067}" sibTransId="{1AE5DC24-6BA1-47A7-BE08-C874617C0F73}"/>
    <dgm:cxn modelId="{8B9901EC-CFCE-2148-9973-621873C41671}" type="presOf" srcId="{A787C121-0FBE-6C41-8066-E584183E95BB}" destId="{47FFE07A-1E17-F24F-81FA-F89A3DC0CD59}" srcOrd="0" destOrd="0" presId="urn:microsoft.com/office/officeart/2005/8/layout/cycle6"/>
    <dgm:cxn modelId="{D00C9CCC-3CCB-9E4A-AA27-C1CBA130ECFB}" type="presOf" srcId="{04552E62-C74D-7B42-B616-361BFE88E78C}" destId="{1405E7E1-E667-614F-A11F-82B6D865EB73}" srcOrd="0" destOrd="0" presId="urn:microsoft.com/office/officeart/2005/8/layout/cycle6"/>
    <dgm:cxn modelId="{AB4C687F-715A-6C44-8D5D-E02F960B0F34}" type="presOf" srcId="{F5F80588-1202-0441-B218-7697A810CA50}" destId="{0A1034A3-7411-E641-A503-36A3D73A4053}" srcOrd="0" destOrd="0" presId="urn:microsoft.com/office/officeart/2005/8/layout/cycle6"/>
    <dgm:cxn modelId="{9B243F25-30DA-194C-9F5D-7DC40D990D36}" type="presOf" srcId="{EB5037A7-F83D-1944-914C-7E5970133D5F}" destId="{D40F803B-387C-B240-BB70-BF69462E2CEE}" srcOrd="0" destOrd="0" presId="urn:microsoft.com/office/officeart/2005/8/layout/cycle6"/>
    <dgm:cxn modelId="{26B5B5FC-773A-8D47-BA2A-6892D90483FD}" type="presOf" srcId="{6ADC844B-0A83-BC41-B456-345A90BC228D}" destId="{61274666-614D-9241-9F80-48557B7E219C}" srcOrd="0" destOrd="0" presId="urn:microsoft.com/office/officeart/2005/8/layout/cycle6"/>
    <dgm:cxn modelId="{BEB81DBF-D88F-D247-A0CF-1DCD08E83CAA}" type="presOf" srcId="{74E3903A-46F4-6F47-98B6-ED642B79D0B7}" destId="{73D0B929-09BE-0942-8D29-B9CE175331CD}" srcOrd="0" destOrd="0" presId="urn:microsoft.com/office/officeart/2005/8/layout/cycle6"/>
    <dgm:cxn modelId="{C222443C-122E-1647-B322-4A0674BC8E89}" type="presOf" srcId="{80641B68-A6C3-4544-B949-0BAB5FAC6041}" destId="{2CCA9FB2-C67B-6A49-BDB3-FBB725C6DF4A}" srcOrd="0" destOrd="0" presId="urn:microsoft.com/office/officeart/2005/8/layout/cycle6"/>
    <dgm:cxn modelId="{17068879-5EC6-8F4E-83A8-53868F6B6BD2}" srcId="{6ADC844B-0A83-BC41-B456-345A90BC228D}" destId="{80641B68-A6C3-4544-B949-0BAB5FAC6041}" srcOrd="3" destOrd="0" parTransId="{8F00C6EB-C05F-A047-ABB7-D6F29F2C0184}" sibTransId="{EB5037A7-F83D-1944-914C-7E5970133D5F}"/>
    <dgm:cxn modelId="{C7EF1C61-D22B-194A-BBCB-688FFB077D82}" type="presOf" srcId="{AFBB593F-A6D4-7944-BDAF-733D478C3E55}" destId="{237457F5-4513-034B-A689-B72D6BD458CE}" srcOrd="0" destOrd="0" presId="urn:microsoft.com/office/officeart/2005/8/layout/cycle6"/>
    <dgm:cxn modelId="{BBB9BE5C-78C0-164A-A3F0-3B6B725815EF}" type="presOf" srcId="{D8890443-6CE9-364F-B21A-F9C34590BD7B}" destId="{196B8A59-DCB1-2246-89B1-954941CD614D}" srcOrd="0" destOrd="0" presId="urn:microsoft.com/office/officeart/2005/8/layout/cycle6"/>
    <dgm:cxn modelId="{39DA3F14-166B-0242-B7B4-3E9C5EA82BA3}" type="presOf" srcId="{1AE5DC24-6BA1-47A7-BE08-C874617C0F73}" destId="{CB92EDE1-336B-4E2A-B872-B73542B4367E}" srcOrd="0" destOrd="0" presId="urn:microsoft.com/office/officeart/2005/8/layout/cycle6"/>
    <dgm:cxn modelId="{EB0A3BDD-D07E-2442-BD09-02C0FC3CBEA7}" type="presOf" srcId="{D0645567-E387-4B6D-9B0F-2D16C01D81B0}" destId="{501AEDBB-C856-48D8-83AC-831D82A4A188}" srcOrd="0" destOrd="0" presId="urn:microsoft.com/office/officeart/2005/8/layout/cycle6"/>
    <dgm:cxn modelId="{02EF9578-7713-9349-A6FE-D239BBF1D3BE}" type="presOf" srcId="{E7A3E4D5-A081-0041-BB19-E85D4B5B1588}" destId="{4941F6CB-212E-3F4E-91AE-00F0E29DE131}" srcOrd="0" destOrd="0" presId="urn:microsoft.com/office/officeart/2005/8/layout/cycle6"/>
    <dgm:cxn modelId="{44213AA8-B74A-CB46-BA22-DB08E83F7490}" type="presParOf" srcId="{61274666-614D-9241-9F80-48557B7E219C}" destId="{237457F5-4513-034B-A689-B72D6BD458CE}" srcOrd="0" destOrd="0" presId="urn:microsoft.com/office/officeart/2005/8/layout/cycle6"/>
    <dgm:cxn modelId="{741890F6-366D-354F-9A30-ADD267AF170D}" type="presParOf" srcId="{61274666-614D-9241-9F80-48557B7E219C}" destId="{0884EFAC-0B35-D84C-AC95-D60CB87BC445}" srcOrd="1" destOrd="0" presId="urn:microsoft.com/office/officeart/2005/8/layout/cycle6"/>
    <dgm:cxn modelId="{E5BCB96B-DCE9-2648-BCF7-2EE7CEEADF45}" type="presParOf" srcId="{61274666-614D-9241-9F80-48557B7E219C}" destId="{5776B46F-0CEF-CC45-9346-77831D2C47BF}" srcOrd="2" destOrd="0" presId="urn:microsoft.com/office/officeart/2005/8/layout/cycle6"/>
    <dgm:cxn modelId="{E0237288-6FD8-AE48-B538-3F396EA03F10}" type="presParOf" srcId="{61274666-614D-9241-9F80-48557B7E219C}" destId="{74F4CDA9-9780-2E4E-B1EA-AFC1071EC489}" srcOrd="3" destOrd="0" presId="urn:microsoft.com/office/officeart/2005/8/layout/cycle6"/>
    <dgm:cxn modelId="{60313046-5192-8F48-A62A-6E4B14B49CE3}" type="presParOf" srcId="{61274666-614D-9241-9F80-48557B7E219C}" destId="{7BBB85E8-4F6F-1F47-B4F1-ECFA7D339FC1}" srcOrd="4" destOrd="0" presId="urn:microsoft.com/office/officeart/2005/8/layout/cycle6"/>
    <dgm:cxn modelId="{318868C9-5637-B84C-9744-B5512BC4B7E7}" type="presParOf" srcId="{61274666-614D-9241-9F80-48557B7E219C}" destId="{73D0B929-09BE-0942-8D29-B9CE175331CD}" srcOrd="5" destOrd="0" presId="urn:microsoft.com/office/officeart/2005/8/layout/cycle6"/>
    <dgm:cxn modelId="{78E37AA4-1F73-9B43-AD93-E5C360A0D56C}" type="presParOf" srcId="{61274666-614D-9241-9F80-48557B7E219C}" destId="{47FFE07A-1E17-F24F-81FA-F89A3DC0CD59}" srcOrd="6" destOrd="0" presId="urn:microsoft.com/office/officeart/2005/8/layout/cycle6"/>
    <dgm:cxn modelId="{1C84DF12-AE5E-294B-BE6B-B89C396AB171}" type="presParOf" srcId="{61274666-614D-9241-9F80-48557B7E219C}" destId="{1925235C-854B-8043-A30B-666D80B96C04}" srcOrd="7" destOrd="0" presId="urn:microsoft.com/office/officeart/2005/8/layout/cycle6"/>
    <dgm:cxn modelId="{11F56477-72D2-8740-8F61-F680A167D512}" type="presParOf" srcId="{61274666-614D-9241-9F80-48557B7E219C}" destId="{0A1034A3-7411-E641-A503-36A3D73A4053}" srcOrd="8" destOrd="0" presId="urn:microsoft.com/office/officeart/2005/8/layout/cycle6"/>
    <dgm:cxn modelId="{FFEBF978-3714-6048-B978-B9E608588A20}" type="presParOf" srcId="{61274666-614D-9241-9F80-48557B7E219C}" destId="{2CCA9FB2-C67B-6A49-BDB3-FBB725C6DF4A}" srcOrd="9" destOrd="0" presId="urn:microsoft.com/office/officeart/2005/8/layout/cycle6"/>
    <dgm:cxn modelId="{68E98012-6BD3-414F-BFD2-70ECC2C36964}" type="presParOf" srcId="{61274666-614D-9241-9F80-48557B7E219C}" destId="{04FD4803-CE65-1145-A8F6-514A7E0F3E84}" srcOrd="10" destOrd="0" presId="urn:microsoft.com/office/officeart/2005/8/layout/cycle6"/>
    <dgm:cxn modelId="{3FEF3F1D-BB57-D443-8FBF-62A672C28EB7}" type="presParOf" srcId="{61274666-614D-9241-9F80-48557B7E219C}" destId="{D40F803B-387C-B240-BB70-BF69462E2CEE}" srcOrd="11" destOrd="0" presId="urn:microsoft.com/office/officeart/2005/8/layout/cycle6"/>
    <dgm:cxn modelId="{68EC2B61-2D9B-C940-BB95-E07A72EABF9C}" type="presParOf" srcId="{61274666-614D-9241-9F80-48557B7E219C}" destId="{1405E7E1-E667-614F-A11F-82B6D865EB73}" srcOrd="12" destOrd="0" presId="urn:microsoft.com/office/officeart/2005/8/layout/cycle6"/>
    <dgm:cxn modelId="{C8F8D07D-CF0F-3E42-A913-A59C82D62CF6}" type="presParOf" srcId="{61274666-614D-9241-9F80-48557B7E219C}" destId="{D2ADCF40-5BDD-E243-B3B4-17EE6B9266C5}" srcOrd="13" destOrd="0" presId="urn:microsoft.com/office/officeart/2005/8/layout/cycle6"/>
    <dgm:cxn modelId="{D36B8790-0A4B-E049-B1DE-D73FB95FCB36}" type="presParOf" srcId="{61274666-614D-9241-9F80-48557B7E219C}" destId="{196B8A59-DCB1-2246-89B1-954941CD614D}" srcOrd="14" destOrd="0" presId="urn:microsoft.com/office/officeart/2005/8/layout/cycle6"/>
    <dgm:cxn modelId="{B5516ED6-7E8E-0645-B050-C3048D3B7067}" type="presParOf" srcId="{61274666-614D-9241-9F80-48557B7E219C}" destId="{E4E2AC63-9F68-3943-8B57-04970BBCBCDB}" srcOrd="15" destOrd="0" presId="urn:microsoft.com/office/officeart/2005/8/layout/cycle6"/>
    <dgm:cxn modelId="{29EAB5C4-9BF2-D949-88EA-E92557786B3F}" type="presParOf" srcId="{61274666-614D-9241-9F80-48557B7E219C}" destId="{0B0A0680-CEDF-E34D-A180-13981547AAE3}" srcOrd="16" destOrd="0" presId="urn:microsoft.com/office/officeart/2005/8/layout/cycle6"/>
    <dgm:cxn modelId="{C7A7AF97-9A42-3B41-8EB4-3BFF453B00AB}" type="presParOf" srcId="{61274666-614D-9241-9F80-48557B7E219C}" destId="{4941F6CB-212E-3F4E-91AE-00F0E29DE131}" srcOrd="17" destOrd="0" presId="urn:microsoft.com/office/officeart/2005/8/layout/cycle6"/>
    <dgm:cxn modelId="{6E374EF8-EE4D-D242-9CA5-410B2479F101}" type="presParOf" srcId="{61274666-614D-9241-9F80-48557B7E219C}" destId="{501AEDBB-C856-48D8-83AC-831D82A4A188}" srcOrd="18" destOrd="0" presId="urn:microsoft.com/office/officeart/2005/8/layout/cycle6"/>
    <dgm:cxn modelId="{A74EC816-ED53-FF49-9B0D-608E47F7B724}" type="presParOf" srcId="{61274666-614D-9241-9F80-48557B7E219C}" destId="{E31DFFF9-CB77-4784-8D9F-02BEBC2A3870}" srcOrd="19" destOrd="0" presId="urn:microsoft.com/office/officeart/2005/8/layout/cycle6"/>
    <dgm:cxn modelId="{A1158E4C-43A4-334B-8C0A-ED5C883CC86D}" type="presParOf" srcId="{61274666-614D-9241-9F80-48557B7E219C}" destId="{CB92EDE1-336B-4E2A-B872-B73542B4367E}" srcOrd="20"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D60B00D-9126-B347-A2D1-2E69DE46CD50}">
      <dsp:nvSpPr>
        <dsp:cNvPr id="0" name=""/>
        <dsp:cNvSpPr/>
      </dsp:nvSpPr>
      <dsp:spPr>
        <a:xfrm>
          <a:off x="3147059" y="2206521"/>
          <a:ext cx="2682240" cy="2682240"/>
        </a:xfrm>
        <a:prstGeom prst="gear9">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a:t>Language Functions/Can-do statements</a:t>
          </a:r>
        </a:p>
      </dsp:txBody>
      <dsp:txXfrm>
        <a:off x="3147059" y="2206521"/>
        <a:ext cx="2682240" cy="2682240"/>
      </dsp:txXfrm>
    </dsp:sp>
    <dsp:sp modelId="{A6B9718D-FA65-DA4B-B827-03CE6ACA710E}">
      <dsp:nvSpPr>
        <dsp:cNvPr id="0" name=""/>
        <dsp:cNvSpPr/>
      </dsp:nvSpPr>
      <dsp:spPr>
        <a:xfrm>
          <a:off x="1295397" y="1558453"/>
          <a:ext cx="2532892" cy="1978888"/>
        </a:xfrm>
        <a:prstGeom prst="gear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a:t>Related Structures / Patterns</a:t>
          </a:r>
        </a:p>
      </dsp:txBody>
      <dsp:txXfrm>
        <a:off x="1295397" y="1558453"/>
        <a:ext cx="2532892" cy="1978888"/>
      </dsp:txXfrm>
    </dsp:sp>
    <dsp:sp modelId="{9AD0D32C-2017-7C4C-9915-BC67CD02E2A1}">
      <dsp:nvSpPr>
        <dsp:cNvPr id="0" name=""/>
        <dsp:cNvSpPr/>
      </dsp:nvSpPr>
      <dsp:spPr>
        <a:xfrm rot="20700000">
          <a:off x="2141897" y="300456"/>
          <a:ext cx="2557120" cy="1787797"/>
        </a:xfrm>
        <a:prstGeom prst="gear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a:t>Vocabulary Expansion</a:t>
          </a:r>
        </a:p>
      </dsp:txBody>
      <dsp:txXfrm>
        <a:off x="2748379" y="646942"/>
        <a:ext cx="1344156" cy="1094825"/>
      </dsp:txXfrm>
    </dsp:sp>
    <dsp:sp modelId="{5335EFEF-A417-2A4F-BA53-4880622E709F}">
      <dsp:nvSpPr>
        <dsp:cNvPr id="0" name=""/>
        <dsp:cNvSpPr/>
      </dsp:nvSpPr>
      <dsp:spPr>
        <a:xfrm>
          <a:off x="2948377" y="1797461"/>
          <a:ext cx="3433267" cy="3433267"/>
        </a:xfrm>
        <a:prstGeom prst="circularArrow">
          <a:avLst>
            <a:gd name="adj1" fmla="val 4687"/>
            <a:gd name="adj2" fmla="val 299029"/>
            <a:gd name="adj3" fmla="val 2530361"/>
            <a:gd name="adj4" fmla="val 15831030"/>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6BFD20-B059-6D45-B287-5C9461EDABC1}">
      <dsp:nvSpPr>
        <dsp:cNvPr id="0" name=""/>
        <dsp:cNvSpPr/>
      </dsp:nvSpPr>
      <dsp:spPr>
        <a:xfrm>
          <a:off x="1241015" y="1137988"/>
          <a:ext cx="2494483" cy="2494483"/>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BCC994-2900-5D48-BF41-80103CCAC831}">
      <dsp:nvSpPr>
        <dsp:cNvPr id="0" name=""/>
        <dsp:cNvSpPr/>
      </dsp:nvSpPr>
      <dsp:spPr>
        <a:xfrm>
          <a:off x="2236981" y="-194837"/>
          <a:ext cx="2689555" cy="2689555"/>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37457F5-4513-034B-A689-B72D6BD458CE}">
      <dsp:nvSpPr>
        <dsp:cNvPr id="0" name=""/>
        <dsp:cNvSpPr/>
      </dsp:nvSpPr>
      <dsp:spPr>
        <a:xfrm>
          <a:off x="3424214" y="162865"/>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t>Describe people, places, things</a:t>
          </a:r>
        </a:p>
      </dsp:txBody>
      <dsp:txXfrm>
        <a:off x="3424214" y="162865"/>
        <a:ext cx="1298874" cy="844268"/>
      </dsp:txXfrm>
    </dsp:sp>
    <dsp:sp modelId="{5776B46F-0CEF-CC45-9346-77831D2C47BF}">
      <dsp:nvSpPr>
        <dsp:cNvPr id="0" name=""/>
        <dsp:cNvSpPr/>
      </dsp:nvSpPr>
      <dsp:spPr>
        <a:xfrm>
          <a:off x="1560008" y="560160"/>
          <a:ext cx="4820445" cy="4820445"/>
        </a:xfrm>
        <a:custGeom>
          <a:avLst/>
          <a:gdLst/>
          <a:ahLst/>
          <a:cxnLst/>
          <a:rect l="0" t="0" r="0" b="0"/>
          <a:pathLst>
            <a:path>
              <a:moveTo>
                <a:pt x="3172066" y="123572"/>
              </a:moveTo>
              <a:arcTo wR="2410222" hR="2410222" stAng="17305592" swAng="133193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4F4CDA9-9780-2E4E-B1EA-AFC1071EC489}">
      <dsp:nvSpPr>
        <dsp:cNvPr id="0" name=""/>
        <dsp:cNvSpPr/>
      </dsp:nvSpPr>
      <dsp:spPr>
        <a:xfrm>
          <a:off x="5272663" y="1147242"/>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t>Express feelings and emotions</a:t>
          </a:r>
        </a:p>
      </dsp:txBody>
      <dsp:txXfrm>
        <a:off x="5272663" y="1147242"/>
        <a:ext cx="1298874" cy="844268"/>
      </dsp:txXfrm>
    </dsp:sp>
    <dsp:sp modelId="{73D0B929-09BE-0942-8D29-B9CE175331CD}">
      <dsp:nvSpPr>
        <dsp:cNvPr id="0" name=""/>
        <dsp:cNvSpPr/>
      </dsp:nvSpPr>
      <dsp:spPr>
        <a:xfrm>
          <a:off x="1392036" y="130700"/>
          <a:ext cx="4820445" cy="4820445"/>
        </a:xfrm>
        <a:custGeom>
          <a:avLst/>
          <a:gdLst/>
          <a:ahLst/>
          <a:cxnLst/>
          <a:rect l="0" t="0" r="0" b="0"/>
          <a:pathLst>
            <a:path>
              <a:moveTo>
                <a:pt x="4758731" y="1868298"/>
              </a:moveTo>
              <a:arcTo wR="2410222" hR="2410222" stAng="20820378" swAng="107936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7FFE07A-1E17-F24F-81FA-F89A3DC0CD59}">
      <dsp:nvSpPr>
        <dsp:cNvPr id="0" name=""/>
        <dsp:cNvSpPr/>
      </dsp:nvSpPr>
      <dsp:spPr>
        <a:xfrm>
          <a:off x="5526385" y="2758467"/>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t>Tell or retell stories</a:t>
          </a:r>
        </a:p>
      </dsp:txBody>
      <dsp:txXfrm>
        <a:off x="5526385" y="2758467"/>
        <a:ext cx="1298874" cy="844268"/>
      </dsp:txXfrm>
    </dsp:sp>
    <dsp:sp modelId="{0A1034A3-7411-E641-A503-36A3D73A4053}">
      <dsp:nvSpPr>
        <dsp:cNvPr id="0" name=""/>
        <dsp:cNvSpPr/>
      </dsp:nvSpPr>
      <dsp:spPr>
        <a:xfrm>
          <a:off x="1351098" y="470697"/>
          <a:ext cx="4820445" cy="4820445"/>
        </a:xfrm>
        <a:custGeom>
          <a:avLst/>
          <a:gdLst/>
          <a:ahLst/>
          <a:cxnLst/>
          <a:rect l="0" t="0" r="0" b="0"/>
          <a:pathLst>
            <a:path>
              <a:moveTo>
                <a:pt x="4707536" y="3139280"/>
              </a:moveTo>
              <a:arcTo wR="2410222" hR="2410222" stAng="1056417" swAng="106610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CCA9FB2-C67B-6A49-BDB3-FBB725C6DF4A}">
      <dsp:nvSpPr>
        <dsp:cNvPr id="0" name=""/>
        <dsp:cNvSpPr/>
      </dsp:nvSpPr>
      <dsp:spPr>
        <a:xfrm>
          <a:off x="4571998" y="4282460"/>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t>Ask and respond to questions</a:t>
          </a:r>
        </a:p>
      </dsp:txBody>
      <dsp:txXfrm>
        <a:off x="4571998" y="4282460"/>
        <a:ext cx="1298874" cy="844268"/>
      </dsp:txXfrm>
    </dsp:sp>
    <dsp:sp modelId="{D40F803B-387C-B240-BB70-BF69462E2CEE}">
      <dsp:nvSpPr>
        <dsp:cNvPr id="0" name=""/>
        <dsp:cNvSpPr/>
      </dsp:nvSpPr>
      <dsp:spPr>
        <a:xfrm>
          <a:off x="1662459" y="203311"/>
          <a:ext cx="4820445" cy="4820445"/>
        </a:xfrm>
        <a:custGeom>
          <a:avLst/>
          <a:gdLst/>
          <a:ahLst/>
          <a:cxnLst/>
          <a:rect l="0" t="0" r="0" b="0"/>
          <a:pathLst>
            <a:path>
              <a:moveTo>
                <a:pt x="2899877" y="4770183"/>
              </a:moveTo>
              <a:arcTo wR="2410222" hR="2410222" stAng="4696701" swAng="138982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05E7E1-E667-614F-A11F-82B6D865EB73}">
      <dsp:nvSpPr>
        <dsp:cNvPr id="0" name=""/>
        <dsp:cNvSpPr/>
      </dsp:nvSpPr>
      <dsp:spPr>
        <a:xfrm>
          <a:off x="2286006" y="4288531"/>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t>Express preference and opinions</a:t>
          </a:r>
        </a:p>
      </dsp:txBody>
      <dsp:txXfrm>
        <a:off x="2286006" y="4288531"/>
        <a:ext cx="1298874" cy="844268"/>
      </dsp:txXfrm>
    </dsp:sp>
    <dsp:sp modelId="{196B8A59-DCB1-2246-89B1-954941CD614D}">
      <dsp:nvSpPr>
        <dsp:cNvPr id="0" name=""/>
        <dsp:cNvSpPr/>
      </dsp:nvSpPr>
      <dsp:spPr>
        <a:xfrm>
          <a:off x="1923090" y="399288"/>
          <a:ext cx="4820445" cy="4820445"/>
        </a:xfrm>
        <a:custGeom>
          <a:avLst/>
          <a:gdLst/>
          <a:ahLst/>
          <a:cxnLst/>
          <a:rect l="0" t="0" r="0" b="0"/>
          <a:pathLst>
            <a:path>
              <a:moveTo>
                <a:pt x="502411" y="3883121"/>
              </a:moveTo>
              <a:arcTo wR="2410222" hR="2410222" stAng="8539835" swAng="108707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4E2AC63-9F68-3943-8B57-04970BBCBCDB}">
      <dsp:nvSpPr>
        <dsp:cNvPr id="0" name=""/>
        <dsp:cNvSpPr/>
      </dsp:nvSpPr>
      <dsp:spPr>
        <a:xfrm>
          <a:off x="1295392" y="2764535"/>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t>Express hopes, dreams and future plans</a:t>
          </a:r>
        </a:p>
      </dsp:txBody>
      <dsp:txXfrm>
        <a:off x="1295392" y="2764535"/>
        <a:ext cx="1298874" cy="844268"/>
      </dsp:txXfrm>
    </dsp:sp>
    <dsp:sp modelId="{4941F6CB-212E-3F4E-91AE-00F0E29DE131}">
      <dsp:nvSpPr>
        <dsp:cNvPr id="0" name=""/>
        <dsp:cNvSpPr/>
      </dsp:nvSpPr>
      <dsp:spPr>
        <a:xfrm>
          <a:off x="1891601" y="4304"/>
          <a:ext cx="4820445" cy="4820445"/>
        </a:xfrm>
        <a:custGeom>
          <a:avLst/>
          <a:gdLst/>
          <a:ahLst/>
          <a:cxnLst/>
          <a:rect l="0" t="0" r="0" b="0"/>
          <a:pathLst>
            <a:path>
              <a:moveTo>
                <a:pt x="24354" y="2751992"/>
              </a:moveTo>
              <a:arcTo wR="2410222" hR="2410222" stAng="10310879" swAng="116958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01AEDBB-C856-48D8-83AC-831D82A4A188}">
      <dsp:nvSpPr>
        <dsp:cNvPr id="0" name=""/>
        <dsp:cNvSpPr/>
      </dsp:nvSpPr>
      <dsp:spPr>
        <a:xfrm>
          <a:off x="1524003" y="1088134"/>
          <a:ext cx="1298874" cy="844268"/>
        </a:xfrm>
        <a:prstGeom prst="roundRect">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Present, explain, discuss information</a:t>
          </a:r>
          <a:endParaRPr lang="en-US" sz="1200" kern="1200" dirty="0"/>
        </a:p>
      </dsp:txBody>
      <dsp:txXfrm>
        <a:off x="1524003" y="1088134"/>
        <a:ext cx="1298874" cy="844268"/>
      </dsp:txXfrm>
    </dsp:sp>
    <dsp:sp modelId="{CB92EDE1-336B-4E2A-B872-B73542B4367E}">
      <dsp:nvSpPr>
        <dsp:cNvPr id="0" name=""/>
        <dsp:cNvSpPr/>
      </dsp:nvSpPr>
      <dsp:spPr>
        <a:xfrm>
          <a:off x="1577942" y="613852"/>
          <a:ext cx="4820445" cy="4820445"/>
        </a:xfrm>
        <a:custGeom>
          <a:avLst/>
          <a:gdLst/>
          <a:ahLst/>
          <a:cxnLst/>
          <a:rect l="0" t="0" r="0" b="0"/>
          <a:pathLst>
            <a:path>
              <a:moveTo>
                <a:pt x="982238" y="468565"/>
              </a:moveTo>
              <a:arcTo wR="2410222" hR="2410222" stAng="14020051" swAng="135432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D38947-B7D4-5449-BB61-BAED3866E40F}" type="datetimeFigureOut">
              <a:rPr lang="en-US"/>
              <a:pPr/>
              <a:t>10/7/13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647BDF-6B94-4045-99F4-FFB49AE511BF}" type="slidenum">
              <a:rPr/>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7E565140-19DF-8A4F-80C5-005A67E8E1D6}" type="slidenum">
              <a:rPr lang="en-US">
                <a:latin typeface="Arial" pitchFamily="-84" charset="0"/>
                <a:ea typeface="ＭＳ Ｐゴシック" pitchFamily="-84" charset="-128"/>
                <a:cs typeface="ＭＳ Ｐゴシック" pitchFamily="-84" charset="-128"/>
              </a:rPr>
              <a:pPr/>
              <a:t>2</a:t>
            </a:fld>
            <a:endParaRPr lang="en-US">
              <a:latin typeface="Arial" pitchFamily="-84" charset="0"/>
              <a:ea typeface="ＭＳ Ｐゴシック" pitchFamily="-84" charset="-128"/>
              <a:cs typeface="ＭＳ Ｐゴシック" pitchFamily="-84" charset="-128"/>
            </a:endParaRPr>
          </a:p>
        </p:txBody>
      </p:sp>
      <p:sp>
        <p:nvSpPr>
          <p:cNvPr id="90115" name="Rectangle 2"/>
          <p:cNvSpPr>
            <a:spLocks noGrp="1" noRot="1" noChangeAspect="1" noChangeArrowheads="1"/>
          </p:cNvSpPr>
          <p:nvPr>
            <p:ph type="sldImg"/>
          </p:nvPr>
        </p:nvSpPr>
        <p:spPr>
          <a:solidFill>
            <a:srgbClr val="FFFFFF"/>
          </a:solidFill>
          <a:ln/>
        </p:spPr>
      </p:sp>
      <p:sp>
        <p:nvSpPr>
          <p:cNvPr id="901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84" charset="0"/>
                <a:ea typeface="ＭＳ Ｐゴシック" pitchFamily="-84" charset="-128"/>
                <a:cs typeface="ＭＳ Ｐゴシック" pitchFamily="-84" charset="-128"/>
              </a:rPr>
              <a:t>Comment and quote Ruby Payne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Identifying people,</a:t>
            </a:r>
            <a:r>
              <a:rPr lang="en-US" baseline="0"/>
              <a:t> places and things – maybe what we need is something on vocabulary development as a separate slide before or after this one. I’m thinking about the development of vocab/academic language in Common Core – </a:t>
            </a:r>
            <a:endParaRPr lang="en-US"/>
          </a:p>
        </p:txBody>
      </p:sp>
      <p:sp>
        <p:nvSpPr>
          <p:cNvPr id="4" name="Slide Number Placeholder 3"/>
          <p:cNvSpPr>
            <a:spLocks noGrp="1"/>
          </p:cNvSpPr>
          <p:nvPr>
            <p:ph type="sldNum" sz="quarter" idx="10"/>
          </p:nvPr>
        </p:nvSpPr>
        <p:spPr/>
        <p:txBody>
          <a:bodyPr/>
          <a:lstStyle/>
          <a:p>
            <a:fld id="{708FFB4A-ADE3-8247-8042-4B6FE342FF61}" type="slidenum">
              <a:rPr lang="en-US"/>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8FFB4A-ADE3-8247-8042-4B6FE342FF61}" type="slidenum">
              <a:rPr lang="en-US"/>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8FFB4A-ADE3-8247-8042-4B6FE342FF61}" type="slidenum">
              <a:rPr lang="en-US"/>
              <a:pPr/>
              <a:t>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8FFB4A-ADE3-8247-8042-4B6FE342FF61}" type="slidenum">
              <a:rPr lang="en-US"/>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8FFB4A-ADE3-8247-8042-4B6FE342FF61}" type="slidenum">
              <a:rPr lang="en-US"/>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6E2D6568-E6D5-4144-A194-D5F61ACA109B}" type="slidenum">
              <a:rPr lang="en-US">
                <a:latin typeface="Arial" pitchFamily="-1" charset="0"/>
                <a:ea typeface="ＭＳ Ｐゴシック" pitchFamily="-1" charset="-128"/>
                <a:cs typeface="ＭＳ Ｐゴシック" pitchFamily="-1" charset="-128"/>
              </a:rPr>
              <a:pPr/>
              <a:t>28</a:t>
            </a:fld>
            <a:endParaRPr lang="en-US">
              <a:latin typeface="Arial" pitchFamily="-1" charset="0"/>
              <a:ea typeface="ＭＳ Ｐゴシック" pitchFamily="-1" charset="-128"/>
              <a:cs typeface="ＭＳ Ｐゴシック" pitchFamily="-1"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6AD58457-1033-BC4E-AFB4-443F35B4314A}" type="slidenum">
              <a:rPr lang="en-US">
                <a:latin typeface="Arial" pitchFamily="-1" charset="0"/>
                <a:ea typeface="ＭＳ Ｐゴシック" pitchFamily="-1" charset="-128"/>
                <a:cs typeface="ＭＳ Ｐゴシック" pitchFamily="-1" charset="-128"/>
              </a:rPr>
              <a:pPr/>
              <a:t>42</a:t>
            </a:fld>
            <a:endParaRPr lang="en-US">
              <a:latin typeface="Arial" pitchFamily="-1" charset="0"/>
              <a:ea typeface="ＭＳ Ｐゴシック" pitchFamily="-1" charset="-128"/>
              <a:cs typeface="ＭＳ Ｐゴシック" pitchFamily="-1" charset="-128"/>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FAD88F58-48B1-B442-A722-E5421A75CB47}" type="slidenum">
              <a:rPr lang="en-US">
                <a:latin typeface="Arial" pitchFamily="-84" charset="0"/>
                <a:ea typeface="ＭＳ Ｐゴシック" pitchFamily="-84" charset="-128"/>
                <a:cs typeface="ＭＳ Ｐゴシック" pitchFamily="-84" charset="-128"/>
              </a:rPr>
              <a:pPr/>
              <a:t>3</a:t>
            </a:fld>
            <a:endParaRPr lang="en-US">
              <a:latin typeface="Arial" pitchFamily="-84" charset="0"/>
              <a:ea typeface="ＭＳ Ｐゴシック" pitchFamily="-84" charset="-128"/>
              <a:cs typeface="ＭＳ Ｐゴシック" pitchFamily="-84"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pitchFamily="-84" charset="0"/>
                <a:ea typeface="ＭＳ Ｐゴシック" pitchFamily="-84" charset="-128"/>
                <a:cs typeface="ＭＳ Ｐゴシック" pitchFamily="-84" charset="-128"/>
              </a:rPr>
              <a:t>Comment and quote Ruby Payne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F0B70ED0-2B8E-6940-8D21-4E03D9817B14}" type="slidenum">
              <a:rPr lang="en-US">
                <a:latin typeface="Arial" pitchFamily="-84" charset="0"/>
                <a:ea typeface="ＭＳ Ｐゴシック" pitchFamily="-84" charset="-128"/>
                <a:cs typeface="ＭＳ Ｐゴシック" pitchFamily="-84" charset="-128"/>
              </a:rPr>
              <a:pPr/>
              <a:t>5</a:t>
            </a:fld>
            <a:endParaRPr lang="en-US">
              <a:latin typeface="Arial" pitchFamily="-84" charset="0"/>
              <a:ea typeface="ＭＳ Ｐゴシック" pitchFamily="-84" charset="-128"/>
              <a:cs typeface="ＭＳ Ｐゴシック" pitchFamily="-84" charset="-128"/>
            </a:endParaRPr>
          </a:p>
        </p:txBody>
      </p:sp>
      <p:sp>
        <p:nvSpPr>
          <p:cNvPr id="117763" name="Rectangle 2"/>
          <p:cNvSpPr>
            <a:spLocks noGrp="1" noRot="1" noChangeAspect="1" noChangeArrowheads="1"/>
          </p:cNvSpPr>
          <p:nvPr>
            <p:ph type="sldImg"/>
          </p:nvPr>
        </p:nvSpPr>
        <p:spPr>
          <a:solidFill>
            <a:srgbClr val="FFFFFF"/>
          </a:solidFill>
          <a:ln/>
        </p:spPr>
      </p:sp>
      <p:sp>
        <p:nvSpPr>
          <p:cNvPr id="11776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84" charset="0"/>
                <a:ea typeface="ＭＳ Ｐゴシック" pitchFamily="-84" charset="-128"/>
                <a:cs typeface="ＭＳ Ｐゴシック" pitchFamily="-84" charset="-128"/>
              </a:rPr>
              <a:t>What does this suggest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51891D8-487E-7144-A348-4863B527531F}" type="slidenum">
              <a:rPr lang="en-US">
                <a:latin typeface="Arial" pitchFamily="-84" charset="0"/>
                <a:ea typeface="ＭＳ Ｐゴシック" pitchFamily="-84" charset="-128"/>
                <a:cs typeface="ＭＳ Ｐゴシック" pitchFamily="-84" charset="-128"/>
              </a:rPr>
              <a:pPr/>
              <a:t>6</a:t>
            </a:fld>
            <a:endParaRPr lang="en-US">
              <a:latin typeface="Arial" pitchFamily="-84" charset="0"/>
              <a:ea typeface="ＭＳ Ｐゴシック" pitchFamily="-84" charset="-128"/>
              <a:cs typeface="ＭＳ Ｐゴシック" pitchFamily="-84" charset="-128"/>
            </a:endParaRPr>
          </a:p>
        </p:txBody>
      </p:sp>
      <p:sp>
        <p:nvSpPr>
          <p:cNvPr id="111619" name="Rectangle 2"/>
          <p:cNvSpPr>
            <a:spLocks noGrp="1" noRot="1" noChangeAspect="1" noChangeArrowheads="1"/>
          </p:cNvSpPr>
          <p:nvPr>
            <p:ph type="sldImg"/>
          </p:nvPr>
        </p:nvSpPr>
        <p:spPr>
          <a:solidFill>
            <a:srgbClr val="FFFFFF"/>
          </a:solidFill>
          <a:ln/>
        </p:spPr>
      </p:sp>
      <p:sp>
        <p:nvSpPr>
          <p:cNvPr id="111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84" charset="0"/>
                <a:ea typeface="ＭＳ Ｐゴシック" pitchFamily="-84" charset="-128"/>
                <a:cs typeface="ＭＳ Ｐゴシック" pitchFamily="-84" charset="-128"/>
              </a:rPr>
              <a:t>This research connects to Bloom…knowledge and </a:t>
            </a:r>
          </a:p>
          <a:p>
            <a:pPr eaLnBrk="1" hangingPunct="1"/>
            <a:r>
              <a:rPr lang="en-US">
                <a:latin typeface="Arial" pitchFamily="-84" charset="0"/>
                <a:ea typeface="ＭＳ Ｐゴシック" pitchFamily="-84" charset="-128"/>
                <a:cs typeface="ＭＳ Ｐゴシック" pitchFamily="-84" charset="-128"/>
              </a:rPr>
              <a:t>Comprehension are at the lower levels…application, </a:t>
            </a:r>
          </a:p>
          <a:p>
            <a:pPr eaLnBrk="1" hangingPunct="1"/>
            <a:r>
              <a:rPr lang="en-US">
                <a:latin typeface="Arial" pitchFamily="-84" charset="0"/>
                <a:ea typeface="ＭＳ Ｐゴシック" pitchFamily="-84" charset="-128"/>
                <a:cs typeface="ＭＳ Ｐゴシック" pitchFamily="-84" charset="-128"/>
              </a:rPr>
              <a:t>Synthesis and Evaluation at upper levels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8734FD0-429A-DF4B-BADC-FCBFF40298CC}" type="slidenum">
              <a:rPr lang="en-US">
                <a:latin typeface="Arial" pitchFamily="-84" charset="0"/>
                <a:ea typeface="ＭＳ Ｐゴシック" pitchFamily="-84" charset="-128"/>
                <a:cs typeface="ＭＳ Ｐゴシック" pitchFamily="-84" charset="-128"/>
              </a:rPr>
              <a:pPr/>
              <a:t>7</a:t>
            </a:fld>
            <a:endParaRPr lang="en-US">
              <a:latin typeface="Arial" pitchFamily="-84" charset="0"/>
              <a:ea typeface="ＭＳ Ｐゴシック" pitchFamily="-84" charset="-128"/>
              <a:cs typeface="ＭＳ Ｐゴシック" pitchFamily="-84" charset="-128"/>
            </a:endParaRPr>
          </a:p>
        </p:txBody>
      </p:sp>
      <p:sp>
        <p:nvSpPr>
          <p:cNvPr id="115715" name="Rectangle 2"/>
          <p:cNvSpPr>
            <a:spLocks noGrp="1" noRot="1" noChangeAspect="1" noChangeArrowheads="1"/>
          </p:cNvSpPr>
          <p:nvPr>
            <p:ph type="sldImg"/>
          </p:nvPr>
        </p:nvSpPr>
        <p:spPr>
          <a:solidFill>
            <a:srgbClr val="FFFFFF"/>
          </a:solidFill>
          <a:ln/>
        </p:spPr>
      </p:sp>
      <p:sp>
        <p:nvSpPr>
          <p:cNvPr id="115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5320ADC-0CC4-7748-BD03-C4BEBB5E3C9E}" type="slidenum">
              <a:rPr lang="en-US"/>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14C1CE-1C16-1E46-9B36-3B0B8A815DF0}" type="slidenum">
              <a:rPr lang="en-US"/>
              <a:pPr/>
              <a:t>9</a:t>
            </a:fld>
            <a:endParaRPr lang="en-US"/>
          </a:p>
        </p:txBody>
      </p:sp>
      <p:sp>
        <p:nvSpPr>
          <p:cNvPr id="1034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34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pPr eaLnBrk="0" hangingPunct="0"/>
            <a:r>
              <a:rPr lang="en-US" sz="2400">
                <a:ea typeface="ＭＳ Ｐゴシック" charset="-128"/>
                <a:cs typeface="ＭＳ Ｐゴシック" charset="-128"/>
              </a:rPr>
              <a:t>Open with suggestions on pictures in general….each student is given a slide to write a commentary for instead of teacher providing all of the information, Then, move into cultural connotation of words    “water”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2C6F44-8722-4B42-BD1A-C4B2A91080DC}" type="slidenum">
              <a:rPr lang="en-US"/>
              <a:pPr/>
              <a:t>11</a:t>
            </a:fld>
            <a:endParaRPr lang="en-US"/>
          </a:p>
        </p:txBody>
      </p:sp>
      <p:sp>
        <p:nvSpPr>
          <p:cNvPr id="911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11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a:p>
            <a:r>
              <a:rPr lang="en-US" sz="2400"/>
              <a:t>Stole this concept slide from Helena Curtain who did a keynote at STARTALK last weekend. </a:t>
            </a:r>
          </a:p>
          <a:p>
            <a:endParaRPr lang="en-US" sz="2400"/>
          </a:p>
          <a:p>
            <a:r>
              <a:rPr lang="en-US" sz="2400"/>
              <a:t>Intrinsically interesting, cognitively engaging  culturally connected</a:t>
            </a:r>
          </a:p>
          <a:p>
            <a:endParaRPr lang="en-US" sz="24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732AA482-2456-1941-AAD2-71561EFC0B18}" type="slidenum">
              <a:rPr lang="en-US">
                <a:latin typeface="Arial" pitchFamily="-84" charset="0"/>
                <a:ea typeface="ＭＳ Ｐゴシック" pitchFamily="-84" charset="-128"/>
                <a:cs typeface="ＭＳ Ｐゴシック" pitchFamily="-84" charset="-128"/>
              </a:rPr>
              <a:pPr/>
              <a:t>15</a:t>
            </a:fld>
            <a:endParaRPr lang="en-US">
              <a:latin typeface="Arial" pitchFamily="-84" charset="0"/>
              <a:ea typeface="ＭＳ Ｐゴシック" pitchFamily="-84" charset="-128"/>
              <a:cs typeface="ＭＳ Ｐゴシック" pitchFamily="-84" charset="-128"/>
            </a:endParaRPr>
          </a:p>
        </p:txBody>
      </p:sp>
      <p:sp>
        <p:nvSpPr>
          <p:cNvPr id="205827" name="Rectangle 2"/>
          <p:cNvSpPr>
            <a:spLocks noGrp="1" noRot="1" noChangeAspect="1" noChangeArrowheads="1"/>
          </p:cNvSpPr>
          <p:nvPr>
            <p:ph type="sldImg"/>
          </p:nvPr>
        </p:nvSpPr>
        <p:spPr>
          <a:solidFill>
            <a:srgbClr val="FFFFFF"/>
          </a:solidFill>
          <a:ln/>
        </p:spPr>
      </p:sp>
      <p:sp>
        <p:nvSpPr>
          <p:cNvPr id="205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84" charset="0"/>
                <a:ea typeface="ＭＳ Ｐゴシック" pitchFamily="-84" charset="-128"/>
                <a:cs typeface="ＭＳ Ｐゴシック" pitchFamily="-84" charset="-128"/>
              </a:rPr>
              <a:t>See  how to apply functions, sponge and cooperative techniques to specific activities that develop the modes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705600" y="4206240"/>
            <a:ext cx="960120" cy="457200"/>
          </a:xfrm>
        </p:spPr>
        <p:txBody>
          <a:bodyPr/>
          <a:lstStyle/>
          <a:p>
            <a:fld id="{C6C6730C-44F8-694E-8000-7197815BD4A2}" type="datetimeFigureOut">
              <a:rPr lang="en-US"/>
              <a:pPr/>
              <a:t>10/7/13</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159259AA-1529-2447-A1F1-8D7F88858BDF}" type="slidenum">
              <a: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6C6730C-44F8-694E-8000-7197815BD4A2}" type="datetimeFigureOut">
              <a:rPr lang="en-US"/>
              <a:pPr/>
              <a:t>10/7/13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6C6730C-44F8-694E-8000-7197815BD4A2}" type="datetimeFigureOut">
              <a:rPr lang="en-US"/>
              <a:pPr/>
              <a:t>10/7/13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6" name="Rectangle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11" name="Rounded Rectangle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12" name="Rounded Rectangle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3" name="Rectangle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4" name="Rectangle 13"/>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5" name="Rectangle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6" name="Rectangle 15"/>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7" name="Date Placeholder 27"/>
          <p:cNvSpPr>
            <a:spLocks noGrp="1"/>
          </p:cNvSpPr>
          <p:nvPr>
            <p:ph type="dt" sz="half" idx="10"/>
          </p:nvPr>
        </p:nvSpPr>
        <p:spPr>
          <a:xfrm>
            <a:off x="6705600" y="4206875"/>
            <a:ext cx="960438"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18" name="Footer Placeholder 16"/>
          <p:cNvSpPr>
            <a:spLocks noGrp="1"/>
          </p:cNvSpPr>
          <p:nvPr>
            <p:ph type="ftr" sz="quarter" idx="11"/>
          </p:nvPr>
        </p:nvSpPr>
        <p:spPr>
          <a:xfrm>
            <a:off x="5410200" y="4205288"/>
            <a:ext cx="12954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19" name="Slide Number Placeholder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212E1B93-7AF1-4244-8E64-968F2B0AA4D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22"/>
          <p:cNvSpPr>
            <a:spLocks noGrp="1"/>
          </p:cNvSpPr>
          <p:nvPr>
            <p:ph type="sldNum" sz="quarter" idx="10"/>
          </p:nvPr>
        </p:nvSpPr>
        <p:spPr/>
        <p:txBody>
          <a:bodyPr/>
          <a:lstStyle>
            <a:lvl1pPr>
              <a:defRPr/>
            </a:lvl1pPr>
          </a:lstStyle>
          <a:p>
            <a:pPr>
              <a:defRPr/>
            </a:pPr>
            <a:fld id="{BB532168-9148-F842-ABB4-AE5E89B2AEF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en-US"/>
              <a:t>Click to edit Master title style</a:t>
            </a:r>
          </a:p>
        </p:txBody>
      </p:sp>
      <p:sp>
        <p:nvSpPr>
          <p:cNvPr id="3" name="Text Placeholder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FEA127-B380-7B4B-AD78-E3D85D7F1116}"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Footer Placeholder 5"/>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8E5F759-7551-0C43-B8A0-413F286A6F12}"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lstStyle>
            <a:lvl1pPr>
              <a:defRPr sz="4000" b="0" i="0" cap="none" baseline="0"/>
            </a:lvl1pPr>
          </a:lstStyle>
          <a:p>
            <a:r>
              <a:rPr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5"/>
          <p:cNvSpPr>
            <a:spLocks noGrp="1"/>
          </p:cNvSpPr>
          <p:nvPr>
            <p:ph type="dt" sz="half" idx="10"/>
          </p:nvPr>
        </p:nvSpPr>
        <p:spPr>
          <a:xfrm>
            <a:off x="6586538" y="612775"/>
            <a:ext cx="957262" cy="457200"/>
          </a:xfrm>
          <a:prstGeom prst="rect">
            <a:avLst/>
          </a:prstGeom>
        </p:spPr>
        <p:txBody>
          <a:bodyPr rtlCol="0"/>
          <a:lstStyle>
            <a:lvl1pPr>
              <a:defRPr>
                <a:latin typeface="Arial" charset="0"/>
                <a:ea typeface="ＭＳ Ｐゴシック" charset="-128"/>
                <a:cs typeface="ＭＳ Ｐゴシック" charset="-128"/>
              </a:defRPr>
            </a:lvl1pPr>
          </a:lstStyle>
          <a:p>
            <a:pPr>
              <a:defRPr/>
            </a:pPr>
            <a:endParaRPr lang="en-US"/>
          </a:p>
        </p:txBody>
      </p:sp>
      <p:sp>
        <p:nvSpPr>
          <p:cNvPr id="8" name="Slide Number Placeholder 26"/>
          <p:cNvSpPr>
            <a:spLocks noGrp="1"/>
          </p:cNvSpPr>
          <p:nvPr>
            <p:ph type="sldNum" sz="quarter" idx="11"/>
          </p:nvPr>
        </p:nvSpPr>
        <p:spPr/>
        <p:txBody>
          <a:bodyPr rtlCol="0"/>
          <a:lstStyle>
            <a:lvl1pPr>
              <a:defRPr/>
            </a:lvl1pPr>
          </a:lstStyle>
          <a:p>
            <a:pPr>
              <a:defRPr/>
            </a:pPr>
            <a:fld id="{5C8F1D70-261D-A040-AA13-AC1E989DFD07}" type="slidenum">
              <a:rPr lang="en-US"/>
              <a:pPr>
                <a:defRPr/>
              </a:pPr>
              <a:t>‹#›</a:t>
            </a:fld>
            <a:endParaRPr lang="en-US"/>
          </a:p>
        </p:txBody>
      </p:sp>
      <p:sp>
        <p:nvSpPr>
          <p:cNvPr id="9" name="Footer Placeholder 27"/>
          <p:cNvSpPr>
            <a:spLocks noGrp="1"/>
          </p:cNvSpPr>
          <p:nvPr>
            <p:ph type="ftr" sz="quarter" idx="12"/>
          </p:nvPr>
        </p:nvSpPr>
        <p:spPr>
          <a:xfrm>
            <a:off x="5257800" y="612775"/>
            <a:ext cx="1325563" cy="457200"/>
          </a:xfrm>
          <a:prstGeom prst="rect">
            <a:avLst/>
          </a:prstGeom>
        </p:spPr>
        <p:txBody>
          <a:bodyPr rtlCol="0"/>
          <a:lstStyle>
            <a:lvl1pPr>
              <a:defRPr>
                <a:latin typeface="Arial" charset="0"/>
                <a:ea typeface="ＭＳ Ｐゴシック" charset="-128"/>
                <a:cs typeface="ＭＳ Ｐゴシック" charset="-128"/>
              </a:defRPr>
            </a:lvl1pPr>
          </a:lstStyle>
          <a:p>
            <a:pPr>
              <a:defRPr/>
            </a:pP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4000">
                <a:solidFill>
                  <a:schemeClr val="tx2"/>
                </a:solidFill>
              </a:defRPr>
            </a:lvl1pPr>
          </a:lstStyle>
          <a:p>
            <a:r>
              <a:rPr lang="en-US"/>
              <a:t>Click to edit Master title style</a:t>
            </a:r>
          </a:p>
        </p:txBody>
      </p:sp>
      <p:sp>
        <p:nvSpPr>
          <p:cNvPr id="3" name="Date Placeholder 2"/>
          <p:cNvSpPr>
            <a:spLocks noGrp="1"/>
          </p:cNvSpPr>
          <p:nvPr>
            <p:ph type="dt" sz="half" idx="10"/>
          </p:nvPr>
        </p:nvSpPr>
        <p:spPr>
          <a:xfrm>
            <a:off x="6583363"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Footer Placeholder 3"/>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BBB980AC-E134-E649-8295-95B1C5CC6AB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3" name="Footer Placeholder 2"/>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8DDF1DB-19D0-1843-86C1-69ABAA5AB029}"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Footer Placeholder 5"/>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224F7D73-5339-C446-8AE3-0285335C14D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6C6730C-44F8-694E-8000-7197815BD4A2}" type="datetimeFigureOut">
              <a:rPr lang="en-US"/>
              <a:pPr/>
              <a:t>10/7/13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5" name="Date Placeholder 4"/>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Footer Placeholder 5"/>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2A481CE-BBFF-D04D-BCC0-12D7FF77C9F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E83BB0-271A-094C-B651-81B6E40422A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586538" y="612775"/>
            <a:ext cx="957262"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11"/>
          </p:nvPr>
        </p:nvSpPr>
        <p:spPr>
          <a:xfrm>
            <a:off x="5257800" y="612775"/>
            <a:ext cx="1325563"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30BBEE9-40A0-B34B-9A5A-97969A6C271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026CA72A-1438-E342-A5F8-1F7E029BDDE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6" name="Footer Placeholder 5"/>
          <p:cNvSpPr>
            <a:spLocks noGrp="1"/>
          </p:cNvSpPr>
          <p:nvPr>
            <p:ph type="ftr" sz="quarter" idx="11"/>
          </p:nvPr>
        </p:nvSpPr>
        <p:spPr>
          <a:xfrm>
            <a:off x="0" y="76200"/>
            <a:ext cx="2895600" cy="457200"/>
          </a:xfrm>
          <a:prstGeom prst="rect">
            <a:avLst/>
          </a:prstGeom>
        </p:spPr>
        <p:txBody>
          <a:bodyPr/>
          <a:lstStyle>
            <a:lvl1pPr>
              <a:defRPr>
                <a:latin typeface="Arial" charset="0"/>
                <a:ea typeface="ＭＳ Ｐゴシック" charset="-128"/>
                <a:cs typeface="ＭＳ Ｐゴシック" charset="-128"/>
              </a:defRPr>
            </a:lvl1pPr>
          </a:lstStyle>
          <a:p>
            <a:pPr>
              <a:defRPr/>
            </a:pPr>
            <a:r>
              <a:rPr lang="en-US"/>
              <a:t>Laura Terrill</a:t>
            </a:r>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pPr>
              <a:defRPr/>
            </a:pPr>
            <a:fld id="{DA5A5BCC-5744-2244-B445-02F654667A42}"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381000"/>
            <a:ext cx="7772400" cy="16002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44958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4958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a:xfrm>
            <a:off x="7348538" y="6248400"/>
            <a:ext cx="312737" cy="304800"/>
          </a:xfrm>
        </p:spPr>
        <p:txBody>
          <a:bodyPr/>
          <a:lstStyle>
            <a:lvl1pPr>
              <a:defRPr/>
            </a:lvl1pPr>
          </a:lstStyle>
          <a:p>
            <a:pPr>
              <a:defRPr/>
            </a:pPr>
            <a:fld id="{99B29D9E-F5F3-384D-BB09-163DC8459623}" type="slidenum">
              <a:rPr lang="en-US"/>
              <a:pPr>
                <a:defRPr/>
              </a:pPr>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6002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85800" y="4495800"/>
            <a:ext cx="77724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a:xfrm>
            <a:off x="7348538" y="6248400"/>
            <a:ext cx="312737" cy="304800"/>
          </a:xfrm>
        </p:spPr>
        <p:txBody>
          <a:bodyPr/>
          <a:lstStyle>
            <a:lvl1pPr>
              <a:defRPr/>
            </a:lvl1pPr>
          </a:lstStyle>
          <a:p>
            <a:pPr>
              <a:defRPr/>
            </a:pPr>
            <a:fld id="{57979A1D-3364-A349-A39C-E25605D94CBC}" type="slidenum">
              <a:rPr lang="en-US"/>
              <a:pPr>
                <a:defRPr/>
              </a:pPr>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6" name="Rectangle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11" name="Rounded Rectangle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12" name="Rounded Rectangle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3" name="Rectangle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4" name="Rectangle 13"/>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5" name="Rectangle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6" name="Rectangle 15"/>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7" name="Date Placeholder 27"/>
          <p:cNvSpPr>
            <a:spLocks noGrp="1"/>
          </p:cNvSpPr>
          <p:nvPr>
            <p:ph type="dt" sz="half" idx="10"/>
          </p:nvPr>
        </p:nvSpPr>
        <p:spPr>
          <a:xfrm>
            <a:off x="6705600" y="4206875"/>
            <a:ext cx="960438" cy="457200"/>
          </a:xfrm>
        </p:spPr>
        <p:txBody>
          <a:bodyPr/>
          <a:lstStyle>
            <a:lvl1pPr>
              <a:defRPr/>
            </a:lvl1pPr>
          </a:lstStyle>
          <a:p>
            <a:pPr>
              <a:defRPr/>
            </a:pPr>
            <a:fld id="{752BE994-AFE4-0A4D-A07F-29FA04D2C1EF}" type="datetime1">
              <a:rPr lang="en-US"/>
              <a:pPr>
                <a:defRPr/>
              </a:pPr>
              <a:t>10/7/13</a:t>
            </a:fld>
            <a:endParaRPr lang="en-US"/>
          </a:p>
        </p:txBody>
      </p:sp>
      <p:sp>
        <p:nvSpPr>
          <p:cNvPr id="18" name="Footer Placeholder 16"/>
          <p:cNvSpPr>
            <a:spLocks noGrp="1"/>
          </p:cNvSpPr>
          <p:nvPr>
            <p:ph type="ftr" sz="quarter" idx="11"/>
          </p:nvPr>
        </p:nvSpPr>
        <p:spPr>
          <a:xfrm>
            <a:off x="5410200" y="4205288"/>
            <a:ext cx="1295400" cy="457200"/>
          </a:xfrm>
        </p:spPr>
        <p:txBody>
          <a:bodyPr/>
          <a:lstStyle>
            <a:lvl1pPr>
              <a:defRPr/>
            </a:lvl1pPr>
          </a:lstStyle>
          <a:p>
            <a:pPr>
              <a:defRPr/>
            </a:pPr>
            <a:r>
              <a:rPr lang="en-US"/>
              <a:t>Laura Terrill</a:t>
            </a:r>
          </a:p>
        </p:txBody>
      </p:sp>
      <p:sp>
        <p:nvSpPr>
          <p:cNvPr id="19" name="Slide Number Placeholder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6AC7962E-AB78-AA4A-A9F7-0D58C6576DA3}"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0DA5DB42-0CB5-DD4E-8F6C-C3B192648005}" type="datetime1">
              <a:rPr lang="en-US"/>
              <a:pPr>
                <a:defRPr/>
              </a:pPr>
              <a:t>10/7/13</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Laura Terrill</a:t>
            </a:r>
          </a:p>
        </p:txBody>
      </p:sp>
      <p:sp>
        <p:nvSpPr>
          <p:cNvPr id="6" name="Slide Number Placeholder 22"/>
          <p:cNvSpPr>
            <a:spLocks noGrp="1"/>
          </p:cNvSpPr>
          <p:nvPr>
            <p:ph type="sldNum" sz="quarter" idx="12"/>
          </p:nvPr>
        </p:nvSpPr>
        <p:spPr/>
        <p:txBody>
          <a:bodyPr/>
          <a:lstStyle>
            <a:lvl1pPr>
              <a:defRPr/>
            </a:lvl1pPr>
          </a:lstStyle>
          <a:p>
            <a:pPr>
              <a:defRPr/>
            </a:pPr>
            <a:fld id="{588E3179-5C30-3844-B81A-3E26DD39D9FE}"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en-US"/>
              <a:t>Click to edit Master title style</a:t>
            </a:r>
          </a:p>
        </p:txBody>
      </p:sp>
      <p:sp>
        <p:nvSpPr>
          <p:cNvPr id="3" name="Text Placeholder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13"/>
          <p:cNvSpPr>
            <a:spLocks noGrp="1"/>
          </p:cNvSpPr>
          <p:nvPr>
            <p:ph type="dt" sz="half" idx="10"/>
          </p:nvPr>
        </p:nvSpPr>
        <p:spPr/>
        <p:txBody>
          <a:bodyPr/>
          <a:lstStyle>
            <a:lvl1pPr>
              <a:defRPr/>
            </a:lvl1pPr>
          </a:lstStyle>
          <a:p>
            <a:pPr>
              <a:defRPr/>
            </a:pPr>
            <a:fld id="{5B8ACE62-6058-6941-A5D6-8680D2D316ED}" type="datetime1">
              <a:rPr lang="en-US"/>
              <a:pPr>
                <a:defRPr/>
              </a:pPr>
              <a:t>10/7/13</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Laura Terrill</a:t>
            </a:r>
          </a:p>
        </p:txBody>
      </p:sp>
      <p:sp>
        <p:nvSpPr>
          <p:cNvPr id="6" name="Slide Number Placeholder 22"/>
          <p:cNvSpPr>
            <a:spLocks noGrp="1"/>
          </p:cNvSpPr>
          <p:nvPr>
            <p:ph type="sldNum" sz="quarter" idx="12"/>
          </p:nvPr>
        </p:nvSpPr>
        <p:spPr/>
        <p:txBody>
          <a:bodyPr/>
          <a:lstStyle>
            <a:lvl1pPr>
              <a:defRPr/>
            </a:lvl1pPr>
          </a:lstStyle>
          <a:p>
            <a:pPr>
              <a:defRPr/>
            </a:pPr>
            <a:fld id="{73ED36EF-5ED9-854E-BA84-881CAD46A41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6C6730C-44F8-694E-8000-7197815BD4A2}" type="datetimeFigureOut">
              <a:rPr lang="en-US"/>
              <a:pPr/>
              <a:t>10/7/13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7F4851B5-8A52-D94A-87DE-25985D1BDF77}" type="datetime1">
              <a:rPr lang="en-US"/>
              <a:pPr>
                <a:defRPr/>
              </a:pPr>
              <a:t>10/7/13</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Laura Terrill</a:t>
            </a:r>
          </a:p>
        </p:txBody>
      </p:sp>
      <p:sp>
        <p:nvSpPr>
          <p:cNvPr id="7" name="Slide Number Placeholder 22"/>
          <p:cNvSpPr>
            <a:spLocks noGrp="1"/>
          </p:cNvSpPr>
          <p:nvPr>
            <p:ph type="sldNum" sz="quarter" idx="12"/>
          </p:nvPr>
        </p:nvSpPr>
        <p:spPr/>
        <p:txBody>
          <a:bodyPr/>
          <a:lstStyle>
            <a:lvl1pPr>
              <a:defRPr/>
            </a:lvl1pPr>
          </a:lstStyle>
          <a:p>
            <a:pPr>
              <a:defRPr/>
            </a:pPr>
            <a:fld id="{47B81141-4E1F-9F46-9526-37181C394CB2}"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lstStyle>
            <a:lvl1pPr>
              <a:defRPr sz="4000" b="0" i="0" cap="none" baseline="0"/>
            </a:lvl1pPr>
          </a:lstStyle>
          <a:p>
            <a:r>
              <a:rPr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5"/>
          <p:cNvSpPr>
            <a:spLocks noGrp="1"/>
          </p:cNvSpPr>
          <p:nvPr>
            <p:ph type="dt" sz="half" idx="10"/>
          </p:nvPr>
        </p:nvSpPr>
        <p:spPr/>
        <p:txBody>
          <a:bodyPr rtlCol="0"/>
          <a:lstStyle>
            <a:lvl1pPr>
              <a:defRPr/>
            </a:lvl1pPr>
          </a:lstStyle>
          <a:p>
            <a:pPr>
              <a:defRPr/>
            </a:pPr>
            <a:fld id="{B9B23D21-F86B-184D-A52C-E759AC9FEC0A}" type="datetime1">
              <a:rPr lang="en-US"/>
              <a:pPr>
                <a:defRPr/>
              </a:pPr>
              <a:t>10/7/13</a:t>
            </a:fld>
            <a:endParaRPr lang="en-US"/>
          </a:p>
        </p:txBody>
      </p:sp>
      <p:sp>
        <p:nvSpPr>
          <p:cNvPr id="8" name="Slide Number Placeholder 26"/>
          <p:cNvSpPr>
            <a:spLocks noGrp="1"/>
          </p:cNvSpPr>
          <p:nvPr>
            <p:ph type="sldNum" sz="quarter" idx="11"/>
          </p:nvPr>
        </p:nvSpPr>
        <p:spPr/>
        <p:txBody>
          <a:bodyPr rtlCol="0"/>
          <a:lstStyle>
            <a:lvl1pPr>
              <a:defRPr/>
            </a:lvl1pPr>
          </a:lstStyle>
          <a:p>
            <a:pPr>
              <a:defRPr/>
            </a:pPr>
            <a:fld id="{CEEF7A5D-71D9-2748-B6E1-06339F1DCC6C}" type="slidenum">
              <a:rPr lang="en-US"/>
              <a:pPr>
                <a:defRPr/>
              </a:pPr>
              <a:t>‹#›</a:t>
            </a:fld>
            <a:endParaRPr lang="en-US"/>
          </a:p>
        </p:txBody>
      </p:sp>
      <p:sp>
        <p:nvSpPr>
          <p:cNvPr id="9" name="Footer Placeholder 27"/>
          <p:cNvSpPr>
            <a:spLocks noGrp="1"/>
          </p:cNvSpPr>
          <p:nvPr>
            <p:ph type="ftr" sz="quarter" idx="12"/>
          </p:nvPr>
        </p:nvSpPr>
        <p:spPr/>
        <p:txBody>
          <a:bodyPr rtlCol="0"/>
          <a:lstStyle>
            <a:lvl1pPr>
              <a:defRPr/>
            </a:lvl1pPr>
          </a:lstStyle>
          <a:p>
            <a:pPr>
              <a:defRPr/>
            </a:pPr>
            <a:r>
              <a:rPr lang="en-US"/>
              <a:t>Laura Terrill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4000">
                <a:solidFill>
                  <a:schemeClr val="tx2"/>
                </a:solidFill>
              </a:defRPr>
            </a:lvl1pPr>
          </a:lstStyle>
          <a:p>
            <a:r>
              <a:rPr lang="en-US"/>
              <a:t>Click to edit Master title style</a:t>
            </a:r>
          </a:p>
        </p:txBody>
      </p:sp>
      <p:sp>
        <p:nvSpPr>
          <p:cNvPr id="3" name="Date Placeholder 2"/>
          <p:cNvSpPr>
            <a:spLocks noGrp="1"/>
          </p:cNvSpPr>
          <p:nvPr>
            <p:ph type="dt" sz="half" idx="10"/>
          </p:nvPr>
        </p:nvSpPr>
        <p:spPr>
          <a:xfrm>
            <a:off x="6583363" y="612775"/>
            <a:ext cx="957262" cy="457200"/>
          </a:xfrm>
        </p:spPr>
        <p:txBody>
          <a:bodyPr/>
          <a:lstStyle>
            <a:lvl1pPr>
              <a:defRPr/>
            </a:lvl1pPr>
          </a:lstStyle>
          <a:p>
            <a:pPr>
              <a:defRPr/>
            </a:pPr>
            <a:fld id="{88DCF1E6-0B1A-BF4D-8A14-6BE2BCB8450B}" type="datetime1">
              <a:rPr lang="en-US"/>
              <a:pPr>
                <a:defRPr/>
              </a:pPr>
              <a:t>10/7/13</a:t>
            </a:fld>
            <a:endParaRPr lang="en-US"/>
          </a:p>
        </p:txBody>
      </p:sp>
      <p:sp>
        <p:nvSpPr>
          <p:cNvPr id="4" name="Footer Placeholder 3"/>
          <p:cNvSpPr>
            <a:spLocks noGrp="1"/>
          </p:cNvSpPr>
          <p:nvPr>
            <p:ph type="ftr" sz="quarter" idx="11"/>
          </p:nvPr>
        </p:nvSpPr>
        <p:spPr/>
        <p:txBody>
          <a:bodyPr/>
          <a:lstStyle>
            <a:lvl1pPr>
              <a:defRPr/>
            </a:lvl1pPr>
          </a:lstStyle>
          <a:p>
            <a:pPr>
              <a:defRPr/>
            </a:pPr>
            <a:r>
              <a:rPr lang="en-US"/>
              <a:t>Laura Terrill</a:t>
            </a:r>
          </a:p>
        </p:txBody>
      </p:sp>
      <p:sp>
        <p:nvSpPr>
          <p:cNvPr id="5" name="Slide Number Placeholder 4"/>
          <p:cNvSpPr>
            <a:spLocks noGrp="1"/>
          </p:cNvSpPr>
          <p:nvPr>
            <p:ph type="sldNum" sz="quarter" idx="12"/>
          </p:nvPr>
        </p:nvSpPr>
        <p:spPr/>
        <p:txBody>
          <a:bodyPr/>
          <a:lstStyle>
            <a:lvl1pPr>
              <a:defRPr/>
            </a:lvl1pPr>
          </a:lstStyle>
          <a:p>
            <a:pPr>
              <a:defRPr/>
            </a:pPr>
            <a:fld id="{FA0FB0C5-A185-4448-9B13-16432C0011E1}"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493CCD05-640F-614B-9C8E-4FE1E7EF118E}" type="datetime1">
              <a:rPr lang="en-US"/>
              <a:pPr>
                <a:defRPr/>
              </a:pPr>
              <a:t>10/7/13</a:t>
            </a:fld>
            <a:endParaRPr lang="en-US"/>
          </a:p>
        </p:txBody>
      </p:sp>
      <p:sp>
        <p:nvSpPr>
          <p:cNvPr id="3" name="Footer Placeholder 2"/>
          <p:cNvSpPr>
            <a:spLocks noGrp="1"/>
          </p:cNvSpPr>
          <p:nvPr>
            <p:ph type="ftr" sz="quarter" idx="11"/>
          </p:nvPr>
        </p:nvSpPr>
        <p:spPr/>
        <p:txBody>
          <a:bodyPr/>
          <a:lstStyle>
            <a:lvl1pPr>
              <a:defRPr/>
            </a:lvl1pPr>
          </a:lstStyle>
          <a:p>
            <a:pPr>
              <a:defRPr/>
            </a:pPr>
            <a:r>
              <a:rPr lang="en-US"/>
              <a:t>Laura Terrill</a:t>
            </a:r>
          </a:p>
        </p:txBody>
      </p:sp>
      <p:sp>
        <p:nvSpPr>
          <p:cNvPr id="4" name="Slide Number Placeholder 22"/>
          <p:cNvSpPr>
            <a:spLocks noGrp="1"/>
          </p:cNvSpPr>
          <p:nvPr>
            <p:ph type="sldNum" sz="quarter" idx="12"/>
          </p:nvPr>
        </p:nvSpPr>
        <p:spPr/>
        <p:txBody>
          <a:bodyPr/>
          <a:lstStyle>
            <a:lvl1pPr>
              <a:defRPr/>
            </a:lvl1pPr>
          </a:lstStyle>
          <a:p>
            <a:pPr>
              <a:defRPr/>
            </a:pPr>
            <a:fld id="{2626AFC3-FCA9-C142-8A34-97D607DEB5D1}"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6BCCFE68-A468-AF42-8974-9B4438F2F4C6}" type="datetime1">
              <a:rPr lang="en-US"/>
              <a:pPr>
                <a:defRPr/>
              </a:pPr>
              <a:t>10/7/13</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Laura Terrill</a:t>
            </a:r>
          </a:p>
        </p:txBody>
      </p:sp>
      <p:sp>
        <p:nvSpPr>
          <p:cNvPr id="7" name="Slide Number Placeholder 22"/>
          <p:cNvSpPr>
            <a:spLocks noGrp="1"/>
          </p:cNvSpPr>
          <p:nvPr>
            <p:ph type="sldNum" sz="quarter" idx="12"/>
          </p:nvPr>
        </p:nvSpPr>
        <p:spPr/>
        <p:txBody>
          <a:bodyPr/>
          <a:lstStyle>
            <a:lvl1pPr>
              <a:defRPr/>
            </a:lvl1pPr>
          </a:lstStyle>
          <a:p>
            <a:pPr>
              <a:defRPr/>
            </a:pPr>
            <a:fld id="{5B657CF1-70BA-4D49-8341-00F778E26D1B}"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5" name="Date Placeholder 13"/>
          <p:cNvSpPr>
            <a:spLocks noGrp="1"/>
          </p:cNvSpPr>
          <p:nvPr>
            <p:ph type="dt" sz="half" idx="10"/>
          </p:nvPr>
        </p:nvSpPr>
        <p:spPr/>
        <p:txBody>
          <a:bodyPr/>
          <a:lstStyle>
            <a:lvl1pPr>
              <a:defRPr/>
            </a:lvl1pPr>
          </a:lstStyle>
          <a:p>
            <a:pPr>
              <a:defRPr/>
            </a:pPr>
            <a:fld id="{2F2855B9-1A2A-5E44-BC82-4107F0DA9C72}" type="datetime1">
              <a:rPr lang="en-US"/>
              <a:pPr>
                <a:defRPr/>
              </a:pPr>
              <a:t>10/7/13</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Laura Terrill</a:t>
            </a:r>
          </a:p>
        </p:txBody>
      </p:sp>
      <p:sp>
        <p:nvSpPr>
          <p:cNvPr id="7" name="Slide Number Placeholder 22"/>
          <p:cNvSpPr>
            <a:spLocks noGrp="1"/>
          </p:cNvSpPr>
          <p:nvPr>
            <p:ph type="sldNum" sz="quarter" idx="12"/>
          </p:nvPr>
        </p:nvSpPr>
        <p:spPr/>
        <p:txBody>
          <a:bodyPr/>
          <a:lstStyle>
            <a:lvl1pPr>
              <a:defRPr/>
            </a:lvl1pPr>
          </a:lstStyle>
          <a:p>
            <a:pPr>
              <a:defRPr/>
            </a:pPr>
            <a:fld id="{355B06F0-9850-364B-8CC8-8847FFC28667}"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571E8A6C-FFD4-F24A-A2F4-87458DA414BA}" type="datetime1">
              <a:rPr lang="en-US"/>
              <a:pPr>
                <a:defRPr/>
              </a:pPr>
              <a:t>10/7/13</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Laura Terrill</a:t>
            </a:r>
          </a:p>
        </p:txBody>
      </p:sp>
      <p:sp>
        <p:nvSpPr>
          <p:cNvPr id="6" name="Slide Number Placeholder 22"/>
          <p:cNvSpPr>
            <a:spLocks noGrp="1"/>
          </p:cNvSpPr>
          <p:nvPr>
            <p:ph type="sldNum" sz="quarter" idx="12"/>
          </p:nvPr>
        </p:nvSpPr>
        <p:spPr/>
        <p:txBody>
          <a:bodyPr/>
          <a:lstStyle>
            <a:lvl1pPr>
              <a:defRPr/>
            </a:lvl1pPr>
          </a:lstStyle>
          <a:p>
            <a:pPr>
              <a:defRPr/>
            </a:pPr>
            <a:fld id="{9BEAD0AF-F560-F643-9DA3-4DC955BD3B3B}"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06B8AE48-2447-A94F-B1DF-63C738F79F7D}" type="datetime1">
              <a:rPr lang="en-US"/>
              <a:pPr>
                <a:defRPr/>
              </a:pPr>
              <a:t>10/7/13</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Laura Terrill</a:t>
            </a:r>
          </a:p>
        </p:txBody>
      </p:sp>
      <p:sp>
        <p:nvSpPr>
          <p:cNvPr id="6" name="Slide Number Placeholder 22"/>
          <p:cNvSpPr>
            <a:spLocks noGrp="1"/>
          </p:cNvSpPr>
          <p:nvPr>
            <p:ph type="sldNum" sz="quarter" idx="12"/>
          </p:nvPr>
        </p:nvSpPr>
        <p:spPr/>
        <p:txBody>
          <a:bodyPr/>
          <a:lstStyle>
            <a:lvl1pPr>
              <a:defRPr/>
            </a:lvl1pPr>
          </a:lstStyle>
          <a:p>
            <a:pPr>
              <a:defRPr/>
            </a:pPr>
            <a:fld id="{3478CB27-DE23-EE48-96DC-1CC826E1BF29}"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0" y="76200"/>
            <a:ext cx="2895600" cy="457200"/>
          </a:xfrm>
        </p:spPr>
        <p:txBody>
          <a:bodyPr/>
          <a:lstStyle>
            <a:lvl1pPr>
              <a:defRPr/>
            </a:lvl1pPr>
          </a:lstStyle>
          <a:p>
            <a:pPr>
              <a:defRPr/>
            </a:pPr>
            <a:r>
              <a:rPr lang="en-US"/>
              <a:t>Laura Terrill</a:t>
            </a:r>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pPr>
              <a:defRPr/>
            </a:pPr>
            <a:fld id="{66082F42-8DF0-6C4E-AEC2-91B5019915D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6C6730C-44F8-694E-8000-7197815BD4A2}" type="datetimeFigureOut">
              <a:rPr lang="en-US"/>
              <a:pPr/>
              <a:t>10/7/13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C6C6730C-44F8-694E-8000-7197815BD4A2}" type="datetimeFigureOut">
              <a:rPr lang="en-US"/>
              <a:pPr/>
              <a:t>10/7/13</a:t>
            </a:fld>
            <a:endParaRPr lang="en-US"/>
          </a:p>
        </p:txBody>
      </p:sp>
      <p:sp>
        <p:nvSpPr>
          <p:cNvPr id="27" name="Slide Number Placeholder 26"/>
          <p:cNvSpPr>
            <a:spLocks noGrp="1"/>
          </p:cNvSpPr>
          <p:nvPr>
            <p:ph type="sldNum" sz="quarter" idx="11"/>
          </p:nvPr>
        </p:nvSpPr>
        <p:spPr/>
        <p:txBody>
          <a:bodyPr rtlCol="0"/>
          <a:lstStyle/>
          <a:p>
            <a:fld id="{159259AA-1529-2447-A1F1-8D7F88858BDF}" type="slidenum">
              <a:rPr/>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6583680" y="612648"/>
            <a:ext cx="957264" cy="457200"/>
          </a:xfrm>
        </p:spPr>
        <p:txBody>
          <a:bodyPr/>
          <a:lstStyle/>
          <a:p>
            <a:fld id="{C6C6730C-44F8-694E-8000-7197815BD4A2}" type="datetimeFigureOut">
              <a:rPr lang="en-US"/>
              <a:pPr/>
              <a:t>10/7/13</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159259AA-1529-2447-A1F1-8D7F88858BDF}" type="slidenum">
              <a: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C6730C-44F8-694E-8000-7197815BD4A2}" type="datetimeFigureOut">
              <a:rPr lang="en-US"/>
              <a:pPr/>
              <a:t>10/7/13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6C6730C-44F8-694E-8000-7197815BD4A2}" type="datetimeFigureOut">
              <a:rPr lang="en-US"/>
              <a:pPr/>
              <a:t>10/7/13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dirty="0"/>
              <a:t>Click icon to add picture</a:t>
            </a:r>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C6C6730C-44F8-694E-8000-7197815BD4A2}" type="datetimeFigureOut">
              <a:rPr lang="en-US"/>
              <a:pPr/>
              <a:t>10/7/13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9259AA-1529-2447-A1F1-8D7F88858BDF}" type="slidenum">
              <a: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slideLayout" Target="../slideLayouts/slideLayout38.xml"/><Relationship Id="rId13" Type="http://schemas.openxmlformats.org/officeDocument/2006/relationships/theme" Target="../theme/theme3.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C6C6730C-44F8-694E-8000-7197815BD4A2}" type="datetimeFigureOut">
              <a:rPr lang="en-US"/>
              <a:pPr/>
              <a:t>10/7/13</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159259AA-1529-2447-A1F1-8D7F88858BDF}" type="slidenum">
              <a: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9" name="Rectangle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0" name="Rectangle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1" name="Rectangle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2" name="Rectangle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33" name="Rounded Rectangle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34" name="Rounded Rectangle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5" name="Rectangle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6" name="Rectangle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7" name="Rectangle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8" name="Rectangle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9" name="Rectangle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40" name="Rectangle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8927" name="Title Placeholder 21"/>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8928" name="Text Placeholder 12"/>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lide Number Placeholder 22"/>
          <p:cNvSpPr>
            <a:spLocks noGrp="1"/>
          </p:cNvSpPr>
          <p:nvPr>
            <p:ph type="sldNum" sz="quarter" idx="4"/>
          </p:nvPr>
        </p:nvSpPr>
        <p:spPr>
          <a:xfrm>
            <a:off x="8174038" y="1588"/>
            <a:ext cx="762000" cy="366712"/>
          </a:xfrm>
          <a:prstGeom prst="rect">
            <a:avLst/>
          </a:prstGeom>
        </p:spPr>
        <p:txBody>
          <a:bodyPr vert="horz" anchor="b"/>
          <a:lstStyle>
            <a:lvl1pPr algn="r" eaLnBrk="1" latinLnBrk="0" hangingPunct="1">
              <a:defRPr kumimoji="0" sz="1800">
                <a:solidFill>
                  <a:srgbClr val="FFFFFF"/>
                </a:solidFill>
                <a:latin typeface="Arial" charset="0"/>
                <a:ea typeface="ＭＳ Ｐゴシック" charset="-128"/>
                <a:cs typeface="ＭＳ Ｐゴシック" charset="-128"/>
              </a:defRPr>
            </a:lvl1pPr>
          </a:lstStyle>
          <a:p>
            <a:pPr>
              <a:defRPr/>
            </a:pPr>
            <a:fld id="{3B32FBC5-83E1-6A44-8B23-BCCC695F5CC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hf sldNum="0" hdr="0" ftr="0" dt="0"/>
  <p:txStyles>
    <p:titleStyle>
      <a:lvl1pPr algn="l" rtl="0" eaLnBrk="0" fontAlgn="base" hangingPunct="0">
        <a:spcBef>
          <a:spcPct val="0"/>
        </a:spcBef>
        <a:spcAft>
          <a:spcPct val="0"/>
        </a:spcAft>
        <a:defRPr sz="4000" kern="12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4000">
          <a:solidFill>
            <a:schemeClr val="tx2"/>
          </a:solidFill>
          <a:latin typeface="Calibri" charset="0"/>
          <a:ea typeface="ＭＳ Ｐゴシック" charset="-128"/>
          <a:cs typeface="ＭＳ Ｐゴシック" charset="-128"/>
        </a:defRPr>
      </a:lvl2pPr>
      <a:lvl3pPr algn="l" rtl="0" eaLnBrk="0" fontAlgn="base" hangingPunct="0">
        <a:spcBef>
          <a:spcPct val="0"/>
        </a:spcBef>
        <a:spcAft>
          <a:spcPct val="0"/>
        </a:spcAft>
        <a:defRPr sz="4000">
          <a:solidFill>
            <a:schemeClr val="tx2"/>
          </a:solidFill>
          <a:latin typeface="Calibri" charset="0"/>
          <a:ea typeface="ＭＳ Ｐゴシック" charset="-128"/>
          <a:cs typeface="ＭＳ Ｐゴシック" charset="-128"/>
        </a:defRPr>
      </a:lvl3pPr>
      <a:lvl4pPr algn="l" rtl="0" eaLnBrk="0" fontAlgn="base" hangingPunct="0">
        <a:spcBef>
          <a:spcPct val="0"/>
        </a:spcBef>
        <a:spcAft>
          <a:spcPct val="0"/>
        </a:spcAft>
        <a:defRPr sz="4000">
          <a:solidFill>
            <a:schemeClr val="tx2"/>
          </a:solidFill>
          <a:latin typeface="Calibri" charset="0"/>
          <a:ea typeface="ＭＳ Ｐゴシック" charset="-128"/>
          <a:cs typeface="ＭＳ Ｐゴシック" charset="-128"/>
        </a:defRPr>
      </a:lvl4pPr>
      <a:lvl5pPr algn="l" rtl="0" eaLnBrk="0" fontAlgn="base" hangingPunct="0">
        <a:spcBef>
          <a:spcPct val="0"/>
        </a:spcBef>
        <a:spcAft>
          <a:spcPct val="0"/>
        </a:spcAft>
        <a:defRPr sz="4000">
          <a:solidFill>
            <a:schemeClr val="tx2"/>
          </a:solidFill>
          <a:latin typeface="Calibri" charset="0"/>
          <a:ea typeface="ＭＳ Ｐゴシック" charset="-128"/>
          <a:cs typeface="ＭＳ Ｐゴシック" charset="-128"/>
        </a:defRPr>
      </a:lvl5pPr>
      <a:lvl6pPr marL="457200" algn="l" rtl="0" fontAlgn="base">
        <a:spcBef>
          <a:spcPct val="0"/>
        </a:spcBef>
        <a:spcAft>
          <a:spcPct val="0"/>
        </a:spcAft>
        <a:defRPr sz="4000">
          <a:solidFill>
            <a:schemeClr val="tx2"/>
          </a:solidFill>
          <a:latin typeface="Calibri" charset="0"/>
          <a:ea typeface="ＭＳ Ｐゴシック" charset="-128"/>
          <a:cs typeface="ＭＳ Ｐゴシック" charset="-128"/>
        </a:defRPr>
      </a:lvl6pPr>
      <a:lvl7pPr marL="914400" algn="l" rtl="0" fontAlgn="base">
        <a:spcBef>
          <a:spcPct val="0"/>
        </a:spcBef>
        <a:spcAft>
          <a:spcPct val="0"/>
        </a:spcAft>
        <a:defRPr sz="4000">
          <a:solidFill>
            <a:schemeClr val="tx2"/>
          </a:solidFill>
          <a:latin typeface="Calibri" charset="0"/>
          <a:ea typeface="ＭＳ Ｐゴシック" charset="-128"/>
          <a:cs typeface="ＭＳ Ｐゴシック" charset="-128"/>
        </a:defRPr>
      </a:lvl7pPr>
      <a:lvl8pPr marL="1371600" algn="l" rtl="0" fontAlgn="base">
        <a:spcBef>
          <a:spcPct val="0"/>
        </a:spcBef>
        <a:spcAft>
          <a:spcPct val="0"/>
        </a:spcAft>
        <a:defRPr sz="4000">
          <a:solidFill>
            <a:schemeClr val="tx2"/>
          </a:solidFill>
          <a:latin typeface="Calibri" charset="0"/>
          <a:ea typeface="ＭＳ Ｐゴシック" charset="-128"/>
          <a:cs typeface="ＭＳ Ｐゴシック" charset="-128"/>
        </a:defRPr>
      </a:lvl8pPr>
      <a:lvl9pPr marL="1828800" algn="l" rtl="0" fontAlgn="base">
        <a:spcBef>
          <a:spcPct val="0"/>
        </a:spcBef>
        <a:spcAft>
          <a:spcPct val="0"/>
        </a:spcAft>
        <a:defRPr sz="4000">
          <a:solidFill>
            <a:schemeClr val="tx2"/>
          </a:solidFill>
          <a:latin typeface="Calibri" charset="0"/>
          <a:ea typeface="ＭＳ Ｐゴシック" charset="-128"/>
          <a:cs typeface="ＭＳ Ｐゴシック" charset="-128"/>
        </a:defRPr>
      </a:lvl9pPr>
    </p:titleStyle>
    <p:bodyStyle>
      <a:lvl1pPr marL="365125" indent="-255588" algn="l" rtl="0" eaLnBrk="0" fontAlgn="base" hangingPunct="0">
        <a:spcBef>
          <a:spcPts val="300"/>
        </a:spcBef>
        <a:spcAft>
          <a:spcPct val="0"/>
        </a:spcAft>
        <a:buClr>
          <a:srgbClr val="A04DA3"/>
        </a:buClr>
        <a:buFont typeface="Georgia" pitchFamily="-84" charset="0"/>
        <a:buChar char="•"/>
        <a:defRPr sz="2800" kern="1200">
          <a:solidFill>
            <a:schemeClr val="tx1"/>
          </a:solidFill>
          <a:latin typeface="+mn-lt"/>
          <a:ea typeface="ＭＳ Ｐゴシック" charset="-128"/>
          <a:cs typeface="ＭＳ Ｐゴシック" charset="-128"/>
        </a:defRPr>
      </a:lvl1pPr>
      <a:lvl2pPr marL="657225" indent="-246063" algn="l" rtl="0" eaLnBrk="0" fontAlgn="base" hangingPunct="0">
        <a:spcBef>
          <a:spcPts val="300"/>
        </a:spcBef>
        <a:spcAft>
          <a:spcPct val="0"/>
        </a:spcAft>
        <a:buClr>
          <a:schemeClr val="accent2"/>
        </a:buClr>
        <a:buFont typeface="Georgia" pitchFamily="-84" charset="0"/>
        <a:buChar char="▫"/>
        <a:defRPr sz="2600" kern="1200">
          <a:solidFill>
            <a:schemeClr val="accent2"/>
          </a:solidFill>
          <a:latin typeface="+mn-lt"/>
          <a:ea typeface="ＭＳ Ｐゴシック" charset="-128"/>
          <a:cs typeface="+mn-cs"/>
        </a:defRPr>
      </a:lvl2pPr>
      <a:lvl3pPr marL="922338" indent="-219075" algn="l" rtl="0" eaLnBrk="0" fontAlgn="base" hangingPunct="0">
        <a:spcBef>
          <a:spcPts val="300"/>
        </a:spcBef>
        <a:spcAft>
          <a:spcPct val="0"/>
        </a:spcAft>
        <a:buClr>
          <a:schemeClr val="accent1"/>
        </a:buClr>
        <a:buFont typeface="Wingdings 2" pitchFamily="-84" charset="2"/>
        <a:buChar char=""/>
        <a:defRPr sz="2400" kern="1200">
          <a:solidFill>
            <a:schemeClr val="accent1"/>
          </a:solidFill>
          <a:latin typeface="+mn-lt"/>
          <a:ea typeface="ＭＳ Ｐゴシック" charset="-128"/>
          <a:cs typeface="+mn-cs"/>
        </a:defRPr>
      </a:lvl3pPr>
      <a:lvl4pPr marL="1179513" indent="-200025" algn="l" rtl="0" eaLnBrk="0" fontAlgn="base" hangingPunct="0">
        <a:spcBef>
          <a:spcPts val="300"/>
        </a:spcBef>
        <a:spcAft>
          <a:spcPct val="0"/>
        </a:spcAft>
        <a:buClr>
          <a:schemeClr val="accent1"/>
        </a:buClr>
        <a:buFont typeface="Wingdings 2" pitchFamily="-84" charset="2"/>
        <a:buChar char=""/>
        <a:defRPr sz="2200" kern="1200">
          <a:solidFill>
            <a:schemeClr val="accent1"/>
          </a:solidFill>
          <a:latin typeface="+mn-lt"/>
          <a:ea typeface="ＭＳ Ｐゴシック" charset="-128"/>
          <a:cs typeface="+mn-cs"/>
        </a:defRPr>
      </a:lvl4pPr>
      <a:lvl5pPr marL="1389063" indent="-182563" algn="l" rtl="0" eaLnBrk="0" fontAlgn="base" hangingPunct="0">
        <a:spcBef>
          <a:spcPts val="300"/>
        </a:spcBef>
        <a:spcAft>
          <a:spcPct val="0"/>
        </a:spcAft>
        <a:buClr>
          <a:srgbClr val="A04DA3"/>
        </a:buClr>
        <a:buFont typeface="Georgia" pitchFamily="-84" charset="0"/>
        <a:buChar char="▫"/>
        <a:defRPr sz="2000" kern="1200">
          <a:solidFill>
            <a:srgbClr val="A04DA3"/>
          </a:solidFill>
          <a:latin typeface="+mn-lt"/>
          <a:ea typeface="ＭＳ Ｐゴシック" charset="-128"/>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9" name="Rectangle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0" name="Rectangle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1" name="Rectangle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2" name="Rectangle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33" name="Rounded Rectangle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useBgFill="1">
        <p:nvSpPr>
          <p:cNvPr id="34" name="Rounded Rectangle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5" name="Rectangle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6" name="Rectangle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7" name="Rectangle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8" name="Rectangle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9" name="Rectangle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40" name="Rectangle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55311" name="Title Placeholder 21"/>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5312" name="Text Placeholder 12"/>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586538" y="612775"/>
            <a:ext cx="957262" cy="457200"/>
          </a:xfrm>
          <a:prstGeom prst="rect">
            <a:avLst/>
          </a:prstGeom>
        </p:spPr>
        <p:txBody>
          <a:bodyPr vert="horz"/>
          <a:lstStyle>
            <a:lvl1pPr algn="l" eaLnBrk="1" latinLnBrk="0" hangingPunct="1">
              <a:defRPr kumimoji="0" sz="800">
                <a:solidFill>
                  <a:schemeClr val="accent2"/>
                </a:solidFill>
                <a:latin typeface="Arial" charset="0"/>
                <a:ea typeface="ＭＳ Ｐゴシック" charset="-128"/>
                <a:cs typeface="ＭＳ Ｐゴシック" charset="-128"/>
              </a:defRPr>
            </a:lvl1pPr>
          </a:lstStyle>
          <a:p>
            <a:pPr>
              <a:defRPr/>
            </a:pPr>
            <a:fld id="{E4FAB093-A390-E34D-89CA-B88A32235C84}" type="datetime1">
              <a:rPr lang="en-US"/>
              <a:pPr>
                <a:defRPr/>
              </a:pPr>
              <a:t>10/7/13</a:t>
            </a:fld>
            <a:endParaRPr lang="en-US"/>
          </a:p>
        </p:txBody>
      </p:sp>
      <p:sp>
        <p:nvSpPr>
          <p:cNvPr id="3" name="Footer Placeholder 2"/>
          <p:cNvSpPr>
            <a:spLocks noGrp="1"/>
          </p:cNvSpPr>
          <p:nvPr>
            <p:ph type="ftr" sz="quarter" idx="3"/>
          </p:nvPr>
        </p:nvSpPr>
        <p:spPr>
          <a:xfrm>
            <a:off x="5257800" y="612775"/>
            <a:ext cx="1325563" cy="457200"/>
          </a:xfrm>
          <a:prstGeom prst="rect">
            <a:avLst/>
          </a:prstGeom>
        </p:spPr>
        <p:txBody>
          <a:bodyPr vert="horz"/>
          <a:lstStyle>
            <a:lvl1pPr algn="r" eaLnBrk="1" latinLnBrk="0" hangingPunct="1">
              <a:defRPr kumimoji="0" sz="800">
                <a:solidFill>
                  <a:schemeClr val="accent2"/>
                </a:solidFill>
                <a:latin typeface="Arial" charset="0"/>
                <a:ea typeface="ＭＳ Ｐゴシック" charset="-128"/>
                <a:cs typeface="ＭＳ Ｐゴシック" charset="-128"/>
              </a:defRPr>
            </a:lvl1pPr>
          </a:lstStyle>
          <a:p>
            <a:pPr>
              <a:defRPr/>
            </a:pPr>
            <a:r>
              <a:rPr lang="en-US"/>
              <a:t>Laura Terrill</a:t>
            </a:r>
          </a:p>
        </p:txBody>
      </p:sp>
      <p:sp>
        <p:nvSpPr>
          <p:cNvPr id="23" name="Slide Number Placeholder 22"/>
          <p:cNvSpPr>
            <a:spLocks noGrp="1"/>
          </p:cNvSpPr>
          <p:nvPr>
            <p:ph type="sldNum" sz="quarter" idx="4"/>
          </p:nvPr>
        </p:nvSpPr>
        <p:spPr>
          <a:xfrm>
            <a:off x="8174038" y="1588"/>
            <a:ext cx="762000" cy="366712"/>
          </a:xfrm>
          <a:prstGeom prst="rect">
            <a:avLst/>
          </a:prstGeom>
        </p:spPr>
        <p:txBody>
          <a:bodyPr vert="horz" anchor="b"/>
          <a:lstStyle>
            <a:lvl1pPr algn="r" eaLnBrk="1" latinLnBrk="0" hangingPunct="1">
              <a:defRPr kumimoji="0" sz="1800">
                <a:solidFill>
                  <a:srgbClr val="FFFFFF"/>
                </a:solidFill>
                <a:latin typeface="Arial" charset="0"/>
                <a:ea typeface="ＭＳ Ｐゴシック" charset="-128"/>
                <a:cs typeface="ＭＳ Ｐゴシック" charset="-128"/>
              </a:defRPr>
            </a:lvl1pPr>
          </a:lstStyle>
          <a:p>
            <a:pPr>
              <a:defRPr/>
            </a:pPr>
            <a:fld id="{26792F68-8ED8-FB42-A231-CF6BC848A62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hf sldNum="0" hdr="0" ftr="0" dt="0"/>
  <p:txStyles>
    <p:titleStyle>
      <a:lvl1pPr algn="l" rtl="0" eaLnBrk="0" fontAlgn="base" hangingPunct="0">
        <a:spcBef>
          <a:spcPct val="0"/>
        </a:spcBef>
        <a:spcAft>
          <a:spcPct val="0"/>
        </a:spcAft>
        <a:defRPr sz="4000" kern="12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4000">
          <a:solidFill>
            <a:schemeClr val="tx2"/>
          </a:solidFill>
          <a:latin typeface="Trebuchet MS" charset="0"/>
          <a:ea typeface="ＭＳ Ｐゴシック" charset="-128"/>
          <a:cs typeface="ＭＳ Ｐゴシック" charset="-128"/>
        </a:defRPr>
      </a:lvl2pPr>
      <a:lvl3pPr algn="l" rtl="0" eaLnBrk="0" fontAlgn="base" hangingPunct="0">
        <a:spcBef>
          <a:spcPct val="0"/>
        </a:spcBef>
        <a:spcAft>
          <a:spcPct val="0"/>
        </a:spcAft>
        <a:defRPr sz="4000">
          <a:solidFill>
            <a:schemeClr val="tx2"/>
          </a:solidFill>
          <a:latin typeface="Trebuchet MS" charset="0"/>
          <a:ea typeface="ＭＳ Ｐゴシック" charset="-128"/>
          <a:cs typeface="ＭＳ Ｐゴシック" charset="-128"/>
        </a:defRPr>
      </a:lvl3pPr>
      <a:lvl4pPr algn="l" rtl="0" eaLnBrk="0" fontAlgn="base" hangingPunct="0">
        <a:spcBef>
          <a:spcPct val="0"/>
        </a:spcBef>
        <a:spcAft>
          <a:spcPct val="0"/>
        </a:spcAft>
        <a:defRPr sz="4000">
          <a:solidFill>
            <a:schemeClr val="tx2"/>
          </a:solidFill>
          <a:latin typeface="Trebuchet MS" charset="0"/>
          <a:ea typeface="ＭＳ Ｐゴシック" charset="-128"/>
          <a:cs typeface="ＭＳ Ｐゴシック" charset="-128"/>
        </a:defRPr>
      </a:lvl4pPr>
      <a:lvl5pPr algn="l" rtl="0" eaLnBrk="0" fontAlgn="base" hangingPunct="0">
        <a:spcBef>
          <a:spcPct val="0"/>
        </a:spcBef>
        <a:spcAft>
          <a:spcPct val="0"/>
        </a:spcAft>
        <a:defRPr sz="4000">
          <a:solidFill>
            <a:schemeClr val="tx2"/>
          </a:solidFill>
          <a:latin typeface="Trebuchet MS" charset="0"/>
          <a:ea typeface="ＭＳ Ｐゴシック" charset="-128"/>
          <a:cs typeface="ＭＳ Ｐゴシック" charset="-128"/>
        </a:defRPr>
      </a:lvl5pPr>
      <a:lvl6pPr marL="457200" algn="l" rtl="0" fontAlgn="base">
        <a:spcBef>
          <a:spcPct val="0"/>
        </a:spcBef>
        <a:spcAft>
          <a:spcPct val="0"/>
        </a:spcAft>
        <a:defRPr sz="4000">
          <a:solidFill>
            <a:schemeClr val="tx2"/>
          </a:solidFill>
          <a:latin typeface="Trebuchet MS" charset="0"/>
          <a:ea typeface="ＭＳ Ｐゴシック" charset="-128"/>
          <a:cs typeface="ＭＳ Ｐゴシック" charset="-128"/>
        </a:defRPr>
      </a:lvl6pPr>
      <a:lvl7pPr marL="914400" algn="l" rtl="0" fontAlgn="base">
        <a:spcBef>
          <a:spcPct val="0"/>
        </a:spcBef>
        <a:spcAft>
          <a:spcPct val="0"/>
        </a:spcAft>
        <a:defRPr sz="4000">
          <a:solidFill>
            <a:schemeClr val="tx2"/>
          </a:solidFill>
          <a:latin typeface="Trebuchet MS" charset="0"/>
          <a:ea typeface="ＭＳ Ｐゴシック" charset="-128"/>
          <a:cs typeface="ＭＳ Ｐゴシック" charset="-128"/>
        </a:defRPr>
      </a:lvl7pPr>
      <a:lvl8pPr marL="1371600" algn="l" rtl="0" fontAlgn="base">
        <a:spcBef>
          <a:spcPct val="0"/>
        </a:spcBef>
        <a:spcAft>
          <a:spcPct val="0"/>
        </a:spcAft>
        <a:defRPr sz="4000">
          <a:solidFill>
            <a:schemeClr val="tx2"/>
          </a:solidFill>
          <a:latin typeface="Trebuchet MS" charset="0"/>
          <a:ea typeface="ＭＳ Ｐゴシック" charset="-128"/>
          <a:cs typeface="ＭＳ Ｐゴシック" charset="-128"/>
        </a:defRPr>
      </a:lvl8pPr>
      <a:lvl9pPr marL="1828800" algn="l" rtl="0" fontAlgn="base">
        <a:spcBef>
          <a:spcPct val="0"/>
        </a:spcBef>
        <a:spcAft>
          <a:spcPct val="0"/>
        </a:spcAft>
        <a:defRPr sz="4000">
          <a:solidFill>
            <a:schemeClr val="tx2"/>
          </a:solidFill>
          <a:latin typeface="Trebuchet MS" charset="0"/>
          <a:ea typeface="ＭＳ Ｐゴシック" charset="-128"/>
          <a:cs typeface="ＭＳ Ｐゴシック" charset="-128"/>
        </a:defRPr>
      </a:lvl9pPr>
    </p:titleStyle>
    <p:bodyStyle>
      <a:lvl1pPr marL="365125" indent="-255588" algn="l" rtl="0" eaLnBrk="0" fontAlgn="base" hangingPunct="0">
        <a:spcBef>
          <a:spcPts val="300"/>
        </a:spcBef>
        <a:spcAft>
          <a:spcPct val="0"/>
        </a:spcAft>
        <a:buClr>
          <a:srgbClr val="A04DA3"/>
        </a:buClr>
        <a:buFont typeface="Georgia" pitchFamily="-84" charset="0"/>
        <a:buChar char="•"/>
        <a:defRPr sz="2800" kern="1200">
          <a:solidFill>
            <a:schemeClr val="tx1"/>
          </a:solidFill>
          <a:latin typeface="+mn-lt"/>
          <a:ea typeface="ＭＳ Ｐゴシック" charset="-128"/>
          <a:cs typeface="ＭＳ Ｐゴシック" charset="-128"/>
        </a:defRPr>
      </a:lvl1pPr>
      <a:lvl2pPr marL="657225" indent="-246063" algn="l" rtl="0" eaLnBrk="0" fontAlgn="base" hangingPunct="0">
        <a:spcBef>
          <a:spcPts val="300"/>
        </a:spcBef>
        <a:spcAft>
          <a:spcPct val="0"/>
        </a:spcAft>
        <a:buClr>
          <a:schemeClr val="accent2"/>
        </a:buClr>
        <a:buFont typeface="Georgia" pitchFamily="-84" charset="0"/>
        <a:buChar char="▫"/>
        <a:defRPr sz="2600" kern="1200">
          <a:solidFill>
            <a:schemeClr val="accent2"/>
          </a:solidFill>
          <a:latin typeface="+mn-lt"/>
          <a:ea typeface="ＭＳ Ｐゴシック" charset="-128"/>
          <a:cs typeface="+mn-cs"/>
        </a:defRPr>
      </a:lvl2pPr>
      <a:lvl3pPr marL="922338" indent="-219075" algn="l" rtl="0" eaLnBrk="0" fontAlgn="base" hangingPunct="0">
        <a:spcBef>
          <a:spcPts val="300"/>
        </a:spcBef>
        <a:spcAft>
          <a:spcPct val="0"/>
        </a:spcAft>
        <a:buClr>
          <a:schemeClr val="accent1"/>
        </a:buClr>
        <a:buFont typeface="Wingdings 2" pitchFamily="-84" charset="2"/>
        <a:buChar char=""/>
        <a:defRPr sz="2400" kern="1200">
          <a:solidFill>
            <a:schemeClr val="accent1"/>
          </a:solidFill>
          <a:latin typeface="+mn-lt"/>
          <a:ea typeface="ＭＳ Ｐゴシック" charset="-128"/>
          <a:cs typeface="+mn-cs"/>
        </a:defRPr>
      </a:lvl3pPr>
      <a:lvl4pPr marL="1179513" indent="-200025" algn="l" rtl="0" eaLnBrk="0" fontAlgn="base" hangingPunct="0">
        <a:spcBef>
          <a:spcPts val="300"/>
        </a:spcBef>
        <a:spcAft>
          <a:spcPct val="0"/>
        </a:spcAft>
        <a:buClr>
          <a:schemeClr val="accent1"/>
        </a:buClr>
        <a:buFont typeface="Wingdings 2" pitchFamily="-84" charset="2"/>
        <a:buChar char=""/>
        <a:defRPr sz="2200" kern="1200">
          <a:solidFill>
            <a:schemeClr val="accent1"/>
          </a:solidFill>
          <a:latin typeface="+mn-lt"/>
          <a:ea typeface="ＭＳ Ｐゴシック" charset="-128"/>
          <a:cs typeface="+mn-cs"/>
        </a:defRPr>
      </a:lvl4pPr>
      <a:lvl5pPr marL="1389063" indent="-182563" algn="l" rtl="0" eaLnBrk="0" fontAlgn="base" hangingPunct="0">
        <a:spcBef>
          <a:spcPts val="300"/>
        </a:spcBef>
        <a:spcAft>
          <a:spcPct val="0"/>
        </a:spcAft>
        <a:buClr>
          <a:srgbClr val="A04DA3"/>
        </a:buClr>
        <a:buFont typeface="Georgia" pitchFamily="-84" charset="0"/>
        <a:buChar char="▫"/>
        <a:defRPr sz="2000" kern="1200">
          <a:solidFill>
            <a:srgbClr val="A04DA3"/>
          </a:solidFill>
          <a:latin typeface="+mn-lt"/>
          <a:ea typeface="ＭＳ Ｐゴシック" charset="-128"/>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gif"/><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jpeg"/><Relationship Id="rId1" Type="http://schemas.openxmlformats.org/officeDocument/2006/relationships/slideLayout" Target="../slideLayouts/slideLayout33.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image" Target="../media/image20.wmf"/></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3.png"/><Relationship Id="rId1" Type="http://schemas.openxmlformats.org/officeDocument/2006/relationships/tags" Target="../tags/tag1.xml"/><Relationship Id="rId2"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5.xml"/><Relationship Id="rId3"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4.jpeg"/><Relationship Id="rId1" Type="http://schemas.openxmlformats.org/officeDocument/2006/relationships/tags" Target="../tags/tag2.xml"/><Relationship Id="rId2"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image" Target="../media/image2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e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26.jpeg"/><Relationship Id="rId5" Type="http://schemas.openxmlformats.org/officeDocument/2006/relationships/image" Target="../media/image33.jpeg"/><Relationship Id="rId6"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5.jpeg"/><Relationship Id="rId5"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37.jpeg"/><Relationship Id="rId5" Type="http://schemas.openxmlformats.org/officeDocument/2006/relationships/image" Target="../media/image25.jpeg"/><Relationship Id="rId6"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39.png"/><Relationship Id="rId5" Type="http://schemas.openxmlformats.org/officeDocument/2006/relationships/image" Target="../media/image40.jpeg"/><Relationship Id="rId6"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 Id="rId3"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5" Type="http://schemas.openxmlformats.org/officeDocument/2006/relationships/image" Target="../media/image46.jpeg"/><Relationship Id="rId1" Type="http://schemas.openxmlformats.org/officeDocument/2006/relationships/slideLayout" Target="../slideLayouts/slideLayout32.xml"/><Relationship Id="rId2" Type="http://schemas.openxmlformats.org/officeDocument/2006/relationships/image" Target="../media/image43.jpeg"/></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1" Type="http://schemas.openxmlformats.org/officeDocument/2006/relationships/slideLayout" Target="../slideLayouts/slideLayout33.xml"/><Relationship Id="rId2" Type="http://schemas.openxmlformats.org/officeDocument/2006/relationships/hyperlink" Target="mailto:lterrill@gmail.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8128"/>
            <a:ext cx="8229600" cy="1066800"/>
          </a:xfrm>
        </p:spPr>
        <p:txBody>
          <a:bodyPr>
            <a:normAutofit fontScale="90000"/>
          </a:bodyPr>
          <a:lstStyle/>
          <a:p>
            <a:pPr algn="ctr"/>
            <a:r>
              <a:rPr lang="en-US" dirty="0" smtClean="0">
                <a:solidFill>
                  <a:schemeClr val="accent5">
                    <a:lumMod val="50000"/>
                  </a:schemeClr>
                </a:solidFill>
              </a:rPr>
              <a:t>Thematically-Driven and </a:t>
            </a:r>
            <a:br>
              <a:rPr lang="en-US" dirty="0" smtClean="0">
                <a:solidFill>
                  <a:schemeClr val="accent5">
                    <a:lumMod val="50000"/>
                  </a:schemeClr>
                </a:solidFill>
              </a:rPr>
            </a:br>
            <a:r>
              <a:rPr lang="en-US" dirty="0" smtClean="0">
                <a:solidFill>
                  <a:schemeClr val="accent5">
                    <a:lumMod val="50000"/>
                  </a:schemeClr>
                </a:solidFill>
              </a:rPr>
              <a:t>Culturally-Rich Lessons</a:t>
            </a:r>
            <a:endParaRPr lang="en-US" dirty="0">
              <a:solidFill>
                <a:schemeClr val="accent5">
                  <a:lumMod val="50000"/>
                </a:schemeClr>
              </a:solidFill>
            </a:endParaRPr>
          </a:p>
        </p:txBody>
      </p:sp>
      <p:sp>
        <p:nvSpPr>
          <p:cNvPr id="6" name="Slide Number Placeholder 5"/>
          <p:cNvSpPr>
            <a:spLocks noGrp="1"/>
          </p:cNvSpPr>
          <p:nvPr>
            <p:ph type="sldNum" sz="quarter" idx="12"/>
          </p:nvPr>
        </p:nvSpPr>
        <p:spPr/>
        <p:txBody>
          <a:bodyPr>
            <a:normAutofit lnSpcReduction="10000"/>
          </a:bodyPr>
          <a:lstStyle/>
          <a:p>
            <a:fld id="{488A0FDF-0ED6-4947-A5A6-D31C078A66B8}" type="slidenum">
              <a:rPr lang="en-US"/>
              <a:pPr/>
              <a:t>1</a:t>
            </a:fld>
            <a:endParaRPr lang="en-US"/>
          </a:p>
        </p:txBody>
      </p:sp>
      <p:grpSp>
        <p:nvGrpSpPr>
          <p:cNvPr id="3" name="Group 16"/>
          <p:cNvGrpSpPr/>
          <p:nvPr/>
        </p:nvGrpSpPr>
        <p:grpSpPr>
          <a:xfrm>
            <a:off x="154615" y="1837703"/>
            <a:ext cx="8927568" cy="4787111"/>
            <a:chOff x="154615" y="1602860"/>
            <a:chExt cx="8927568" cy="4787111"/>
          </a:xfrm>
        </p:grpSpPr>
        <p:sp>
          <p:nvSpPr>
            <p:cNvPr id="10" name="TextBox 9"/>
            <p:cNvSpPr txBox="1"/>
            <p:nvPr/>
          </p:nvSpPr>
          <p:spPr>
            <a:xfrm>
              <a:off x="3820691" y="1602860"/>
              <a:ext cx="1502619" cy="707886"/>
            </a:xfrm>
            <a:prstGeom prst="rect">
              <a:avLst/>
            </a:prstGeom>
            <a:noFill/>
          </p:spPr>
          <p:txBody>
            <a:bodyPr wrap="none" rtlCol="0">
              <a:spAutoFit/>
            </a:bodyPr>
            <a:lstStyle/>
            <a:p>
              <a:pPr algn="ctr"/>
              <a:r>
                <a:rPr lang="en-US" sz="2000" i="1">
                  <a:solidFill>
                    <a:schemeClr val="accent6">
                      <a:lumMod val="75000"/>
                    </a:schemeClr>
                  </a:solidFill>
                </a:rPr>
                <a:t>Global </a:t>
              </a:r>
            </a:p>
            <a:p>
              <a:pPr algn="ctr"/>
              <a:r>
                <a:rPr lang="en-US" sz="2000" i="1">
                  <a:solidFill>
                    <a:schemeClr val="accent6">
                      <a:lumMod val="75000"/>
                    </a:schemeClr>
                  </a:solidFill>
                </a:rPr>
                <a:t>Challenges</a:t>
              </a:r>
            </a:p>
          </p:txBody>
        </p:sp>
        <p:sp>
          <p:nvSpPr>
            <p:cNvPr id="11" name="TextBox 10"/>
            <p:cNvSpPr txBox="1"/>
            <p:nvPr/>
          </p:nvSpPr>
          <p:spPr>
            <a:xfrm>
              <a:off x="7129972" y="2797065"/>
              <a:ext cx="1952211" cy="707886"/>
            </a:xfrm>
            <a:prstGeom prst="rect">
              <a:avLst/>
            </a:prstGeom>
            <a:noFill/>
          </p:spPr>
          <p:txBody>
            <a:bodyPr wrap="none" rtlCol="0">
              <a:spAutoFit/>
            </a:bodyPr>
            <a:lstStyle/>
            <a:p>
              <a:pPr algn="ctr"/>
              <a:r>
                <a:rPr lang="en-US" sz="2000" i="1">
                  <a:solidFill>
                    <a:schemeClr val="accent6">
                      <a:lumMod val="75000"/>
                    </a:schemeClr>
                  </a:solidFill>
                </a:rPr>
                <a:t>Contemporary </a:t>
              </a:r>
            </a:p>
            <a:p>
              <a:pPr algn="ctr"/>
              <a:r>
                <a:rPr lang="en-US" sz="2000" i="1">
                  <a:solidFill>
                    <a:schemeClr val="accent6">
                      <a:lumMod val="75000"/>
                    </a:schemeClr>
                  </a:solidFill>
                </a:rPr>
                <a:t>Life</a:t>
              </a:r>
            </a:p>
          </p:txBody>
        </p:sp>
        <p:sp>
          <p:nvSpPr>
            <p:cNvPr id="12" name="TextBox 11"/>
            <p:cNvSpPr txBox="1"/>
            <p:nvPr/>
          </p:nvSpPr>
          <p:spPr>
            <a:xfrm>
              <a:off x="7304361" y="4588399"/>
              <a:ext cx="1603433" cy="707886"/>
            </a:xfrm>
            <a:prstGeom prst="rect">
              <a:avLst/>
            </a:prstGeom>
            <a:noFill/>
          </p:spPr>
          <p:txBody>
            <a:bodyPr wrap="none" rtlCol="0">
              <a:spAutoFit/>
            </a:bodyPr>
            <a:lstStyle/>
            <a:p>
              <a:pPr algn="ctr"/>
              <a:r>
                <a:rPr lang="en-US" sz="2000" i="1">
                  <a:solidFill>
                    <a:schemeClr val="accent6">
                      <a:lumMod val="75000"/>
                    </a:schemeClr>
                  </a:solidFill>
                </a:rPr>
                <a:t>Science and </a:t>
              </a:r>
            </a:p>
            <a:p>
              <a:pPr algn="ctr"/>
              <a:r>
                <a:rPr lang="en-US" sz="2000" i="1">
                  <a:solidFill>
                    <a:schemeClr val="accent6">
                      <a:lumMod val="75000"/>
                    </a:schemeClr>
                  </a:solidFill>
                </a:rPr>
                <a:t>Technology</a:t>
              </a:r>
            </a:p>
          </p:txBody>
        </p:sp>
        <p:sp>
          <p:nvSpPr>
            <p:cNvPr id="13" name="TextBox 12"/>
            <p:cNvSpPr txBox="1"/>
            <p:nvPr/>
          </p:nvSpPr>
          <p:spPr>
            <a:xfrm>
              <a:off x="3298345" y="5682085"/>
              <a:ext cx="2547311" cy="707886"/>
            </a:xfrm>
            <a:prstGeom prst="rect">
              <a:avLst/>
            </a:prstGeom>
            <a:noFill/>
          </p:spPr>
          <p:txBody>
            <a:bodyPr wrap="none" rtlCol="0">
              <a:spAutoFit/>
            </a:bodyPr>
            <a:lstStyle/>
            <a:p>
              <a:pPr algn="ctr"/>
              <a:r>
                <a:rPr lang="en-US" sz="2000" i="1">
                  <a:solidFill>
                    <a:schemeClr val="accent6">
                      <a:lumMod val="75000"/>
                    </a:schemeClr>
                  </a:solidFill>
                </a:rPr>
                <a:t>Personal and Public </a:t>
              </a:r>
            </a:p>
            <a:p>
              <a:pPr algn="ctr"/>
              <a:r>
                <a:rPr lang="en-US" sz="2000" i="1">
                  <a:solidFill>
                    <a:schemeClr val="accent6">
                      <a:lumMod val="75000"/>
                    </a:schemeClr>
                  </a:solidFill>
                </a:rPr>
                <a:t>Identities</a:t>
              </a:r>
            </a:p>
          </p:txBody>
        </p:sp>
        <p:sp>
          <p:nvSpPr>
            <p:cNvPr id="14" name="TextBox 13"/>
            <p:cNvSpPr txBox="1"/>
            <p:nvPr/>
          </p:nvSpPr>
          <p:spPr>
            <a:xfrm>
              <a:off x="154615" y="4588399"/>
              <a:ext cx="1775255" cy="707886"/>
            </a:xfrm>
            <a:prstGeom prst="rect">
              <a:avLst/>
            </a:prstGeom>
            <a:noFill/>
          </p:spPr>
          <p:txBody>
            <a:bodyPr wrap="none" rtlCol="0">
              <a:spAutoFit/>
            </a:bodyPr>
            <a:lstStyle/>
            <a:p>
              <a:pPr algn="ctr"/>
              <a:r>
                <a:rPr lang="en-US" sz="2000" i="1">
                  <a:solidFill>
                    <a:schemeClr val="accent6">
                      <a:lumMod val="75000"/>
                    </a:schemeClr>
                  </a:solidFill>
                </a:rPr>
                <a:t>Families and </a:t>
              </a:r>
            </a:p>
            <a:p>
              <a:pPr algn="ctr"/>
              <a:r>
                <a:rPr lang="en-US" sz="2000" i="1">
                  <a:solidFill>
                    <a:schemeClr val="accent6">
                      <a:lumMod val="75000"/>
                    </a:schemeClr>
                  </a:solidFill>
                </a:rPr>
                <a:t>Communities</a:t>
              </a:r>
            </a:p>
          </p:txBody>
        </p:sp>
        <p:sp>
          <p:nvSpPr>
            <p:cNvPr id="15" name="TextBox 14"/>
            <p:cNvSpPr txBox="1"/>
            <p:nvPr/>
          </p:nvSpPr>
          <p:spPr>
            <a:xfrm>
              <a:off x="255249" y="2797065"/>
              <a:ext cx="1573988" cy="707886"/>
            </a:xfrm>
            <a:prstGeom prst="rect">
              <a:avLst/>
            </a:prstGeom>
            <a:noFill/>
          </p:spPr>
          <p:txBody>
            <a:bodyPr wrap="none" rtlCol="0">
              <a:spAutoFit/>
            </a:bodyPr>
            <a:lstStyle/>
            <a:p>
              <a:pPr algn="ctr"/>
              <a:r>
                <a:rPr lang="en-US" sz="2000" i="1">
                  <a:solidFill>
                    <a:schemeClr val="accent6">
                      <a:lumMod val="75000"/>
                    </a:schemeClr>
                  </a:solidFill>
                </a:rPr>
                <a:t>Beauty and </a:t>
              </a:r>
            </a:p>
            <a:p>
              <a:pPr algn="ctr"/>
              <a:r>
                <a:rPr lang="en-US" sz="2000" i="1">
                  <a:solidFill>
                    <a:schemeClr val="accent6">
                      <a:lumMod val="75000"/>
                    </a:schemeClr>
                  </a:solidFill>
                </a:rPr>
                <a:t>Aesthetics</a:t>
              </a:r>
            </a:p>
          </p:txBody>
        </p:sp>
      </p:grpSp>
      <p:pic>
        <p:nvPicPr>
          <p:cNvPr id="18" name="Picture 17" descr="450px-Gall–Peters_projection_SW.jpg"/>
          <p:cNvPicPr>
            <a:picLocks noChangeAspect="1"/>
          </p:cNvPicPr>
          <p:nvPr/>
        </p:nvPicPr>
        <p:blipFill>
          <a:blip r:embed="rId2"/>
          <a:stretch>
            <a:fillRect/>
          </a:stretch>
        </p:blipFill>
        <p:spPr>
          <a:xfrm>
            <a:off x="2190548" y="2697986"/>
            <a:ext cx="4788651" cy="3054096"/>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2441647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5808133" y="2759814"/>
            <a:ext cx="3132667" cy="1938992"/>
          </a:xfrm>
          <a:prstGeom prst="rect">
            <a:avLst/>
          </a:prstGeom>
          <a:noFill/>
        </p:spPr>
        <p:txBody>
          <a:bodyPr wrap="square" rtlCol="0">
            <a:spAutoFit/>
          </a:bodyPr>
          <a:lstStyle/>
          <a:p>
            <a:pPr algn="ctr"/>
            <a:r>
              <a:rPr lang="en-US" sz="4000"/>
              <a:t>What culture is embedded</a:t>
            </a:r>
          </a:p>
          <a:p>
            <a:pPr algn="ctr"/>
            <a:r>
              <a:rPr lang="en-US" sz="4000"/>
              <a:t>in this text?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685800" y="390732"/>
            <a:ext cx="7772400" cy="1143000"/>
          </a:xfrm>
        </p:spPr>
        <p:txBody>
          <a:bodyPr anchor="ctr"/>
          <a:lstStyle/>
          <a:p>
            <a:r>
              <a:rPr lang="en-US" sz="3200">
                <a:solidFill>
                  <a:srgbClr val="000000"/>
                </a:solidFill>
              </a:rPr>
              <a:t>Complex Thinking — Simple Language</a:t>
            </a:r>
            <a:endParaRPr lang="en-US">
              <a:solidFill>
                <a:srgbClr val="000000"/>
              </a:solidFill>
            </a:endParaRPr>
          </a:p>
        </p:txBody>
      </p:sp>
      <p:pic>
        <p:nvPicPr>
          <p:cNvPr id="90115" name="Picture 3" descr="leopard"/>
          <p:cNvPicPr>
            <a:picLocks noChangeAspect="1" noChangeArrowheads="1"/>
          </p:cNvPicPr>
          <p:nvPr/>
        </p:nvPicPr>
        <p:blipFill>
          <a:blip r:embed="rId3"/>
          <a:srcRect/>
          <a:stretch>
            <a:fillRect/>
          </a:stretch>
        </p:blipFill>
        <p:spPr bwMode="auto">
          <a:xfrm>
            <a:off x="1801813" y="1743075"/>
            <a:ext cx="5538787" cy="3819525"/>
          </a:xfrm>
          <a:prstGeom prst="rect">
            <a:avLst/>
          </a:prstGeom>
          <a:noFill/>
        </p:spPr>
      </p:pic>
      <p:sp>
        <p:nvSpPr>
          <p:cNvPr id="90116" name="Text Box 4"/>
          <p:cNvSpPr txBox="1">
            <a:spLocks noChangeArrowheads="1"/>
          </p:cNvSpPr>
          <p:nvPr/>
        </p:nvSpPr>
        <p:spPr bwMode="auto">
          <a:xfrm>
            <a:off x="2743200" y="5791200"/>
            <a:ext cx="3636963" cy="579438"/>
          </a:xfrm>
          <a:prstGeom prst="rect">
            <a:avLst/>
          </a:prstGeom>
          <a:noFill/>
          <a:ln w="9525">
            <a:noFill/>
            <a:miter lim="800000"/>
            <a:headEnd/>
            <a:tailEnd/>
          </a:ln>
        </p:spPr>
        <p:txBody>
          <a:bodyPr>
            <a:prstTxWarp prst="textNoShape">
              <a:avLst/>
            </a:prstTxWarp>
            <a:spAutoFit/>
          </a:bodyPr>
          <a:lstStyle/>
          <a:p>
            <a:pPr algn="ctr"/>
            <a:r>
              <a:rPr lang="en-US" sz="3200">
                <a:solidFill>
                  <a:srgbClr val="000000"/>
                </a:solidFill>
              </a:rPr>
              <a:t>No soy un abrigo. </a:t>
            </a:r>
          </a:p>
        </p:txBody>
      </p:sp>
      <p:sp>
        <p:nvSpPr>
          <p:cNvPr id="5" name="TextBox 4"/>
          <p:cNvSpPr txBox="1"/>
          <p:nvPr/>
        </p:nvSpPr>
        <p:spPr>
          <a:xfrm>
            <a:off x="7151918" y="6370638"/>
            <a:ext cx="1579354" cy="369332"/>
          </a:xfrm>
          <a:prstGeom prst="rect">
            <a:avLst/>
          </a:prstGeom>
          <a:noFill/>
        </p:spPr>
        <p:txBody>
          <a:bodyPr wrap="none" rtlCol="0">
            <a:spAutoFit/>
          </a:bodyPr>
          <a:lstStyle/>
          <a:p>
            <a:r>
              <a:rPr lang="en-US"/>
              <a:t>Helena Curtain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Screen Shot 2013-10-04 at 7.18.02 PM.png"/>
          <p:cNvPicPr>
            <a:picLocks noChangeAspect="1"/>
          </p:cNvPicPr>
          <p:nvPr/>
        </p:nvPicPr>
        <p:blipFill>
          <a:blip r:embed="rId2"/>
          <a:stretch>
            <a:fillRect/>
          </a:stretch>
        </p:blipFill>
        <p:spPr>
          <a:xfrm>
            <a:off x="1337731" y="1778682"/>
            <a:ext cx="6533408" cy="4334256"/>
          </a:xfrm>
          <a:prstGeom prst="rect">
            <a:avLst/>
          </a:prstGeom>
        </p:spPr>
      </p:pic>
      <p:sp>
        <p:nvSpPr>
          <p:cNvPr id="6" name="TextBox 5"/>
          <p:cNvSpPr txBox="1"/>
          <p:nvPr/>
        </p:nvSpPr>
        <p:spPr>
          <a:xfrm>
            <a:off x="829728" y="6129871"/>
            <a:ext cx="7704667" cy="1015663"/>
          </a:xfrm>
          <a:prstGeom prst="rect">
            <a:avLst/>
          </a:prstGeom>
          <a:noFill/>
        </p:spPr>
        <p:txBody>
          <a:bodyPr wrap="square" rtlCol="0">
            <a:spAutoFit/>
          </a:bodyPr>
          <a:lstStyle/>
          <a:p>
            <a:pPr algn="ctr"/>
            <a:r>
              <a:rPr lang="en-US" sz="2000"/>
              <a:t>Beurk! Quelle drôle de tête! Pas de doute, c’est bien le blobfish qui a gagné l’élection de l’animal le plus laid!</a:t>
            </a:r>
          </a:p>
          <a:p>
            <a:pPr algn="ctr"/>
            <a:endParaRPr lang="en-US" sz="2000"/>
          </a:p>
        </p:txBody>
      </p:sp>
      <p:sp>
        <p:nvSpPr>
          <p:cNvPr id="12" name="TextBox 11"/>
          <p:cNvSpPr txBox="1"/>
          <p:nvPr/>
        </p:nvSpPr>
        <p:spPr>
          <a:xfrm>
            <a:off x="0" y="581904"/>
            <a:ext cx="8890000" cy="1200329"/>
          </a:xfrm>
          <a:prstGeom prst="rect">
            <a:avLst/>
          </a:prstGeom>
          <a:noFill/>
        </p:spPr>
        <p:txBody>
          <a:bodyPr wrap="square" rtlCol="0">
            <a:spAutoFit/>
          </a:bodyPr>
          <a:lstStyle/>
          <a:p>
            <a:pPr algn="ctr"/>
            <a:r>
              <a:rPr lang="en-US"/>
              <a:t>Le blobfish, que l’on pourrait traduire par “poisson-tache”, existe vraiment dans les eaux du Pacifique. Malgré son physique peu ragoûtant, il est en train de concurrencer sérieusement les images de chatons mignons sur internet! Et il gagne même des prix. </a:t>
            </a:r>
            <a:r>
              <a:rPr lang="en-US" i="1"/>
              <a:t>1jour1actu</a:t>
            </a:r>
            <a:r>
              <a:rPr lang="en-US"/>
              <a:t> te raconte son histoire.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8100"/>
            <a:ext cx="8229600" cy="1143000"/>
          </a:xfrm>
        </p:spPr>
        <p:txBody>
          <a:bodyPr>
            <a:normAutofit fontScale="90000"/>
          </a:bodyPr>
          <a:lstStyle/>
          <a:p>
            <a:r>
              <a:rPr lang="en-US"/>
              <a:t>Global Challenges: Education</a:t>
            </a:r>
            <a:br>
              <a:rPr lang="en-US"/>
            </a:br>
            <a:r>
              <a:rPr lang="en-US" sz="3111" i="1"/>
              <a:t>Why can’t all children go to school?</a:t>
            </a:r>
          </a:p>
        </p:txBody>
      </p:sp>
      <p:sp>
        <p:nvSpPr>
          <p:cNvPr id="5" name="TextBox 4"/>
          <p:cNvSpPr txBox="1"/>
          <p:nvPr/>
        </p:nvSpPr>
        <p:spPr>
          <a:xfrm>
            <a:off x="2812294" y="5528846"/>
            <a:ext cx="3519413" cy="338554"/>
          </a:xfrm>
          <a:prstGeom prst="rect">
            <a:avLst/>
          </a:prstGeom>
          <a:noFill/>
        </p:spPr>
        <p:txBody>
          <a:bodyPr wrap="none" rtlCol="0">
            <a:spAutoFit/>
          </a:bodyPr>
          <a:lstStyle/>
          <a:p>
            <a:r>
              <a:rPr lang="en-US" sz="1600"/>
              <a:t>Image: http://www.makahut-immo.com</a:t>
            </a:r>
          </a:p>
        </p:txBody>
      </p:sp>
      <p:pic>
        <p:nvPicPr>
          <p:cNvPr id="7" name="Picture 6" descr="Aide et Action - logo (fr-rvb).jpg"/>
          <p:cNvPicPr>
            <a:picLocks noChangeAspect="1"/>
          </p:cNvPicPr>
          <p:nvPr/>
        </p:nvPicPr>
        <p:blipFill>
          <a:blip r:embed="rId2"/>
          <a:stretch>
            <a:fillRect/>
          </a:stretch>
        </p:blipFill>
        <p:spPr>
          <a:xfrm>
            <a:off x="1368745" y="2667000"/>
            <a:ext cx="6406511" cy="2670048"/>
          </a:xfrm>
          <a:prstGeom prst="rect">
            <a:avLst/>
          </a:prstGeom>
        </p:spPr>
      </p:pic>
      <p:sp>
        <p:nvSpPr>
          <p:cNvPr id="8" name="Rounded Rectangle 7"/>
          <p:cNvSpPr/>
          <p:nvPr/>
        </p:nvSpPr>
        <p:spPr>
          <a:xfrm>
            <a:off x="1066800" y="2514600"/>
            <a:ext cx="7010400" cy="30480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lide Number Placeholder 9"/>
          <p:cNvSpPr>
            <a:spLocks noGrp="1"/>
          </p:cNvSpPr>
          <p:nvPr>
            <p:ph type="sldNum" sz="quarter" idx="12"/>
          </p:nvPr>
        </p:nvSpPr>
        <p:spPr/>
        <p:txBody>
          <a:bodyPr/>
          <a:lstStyle/>
          <a:p>
            <a:fld id="{79D92876-8FFA-4B7B-A2CF-067303505EE6}"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Title 12"/>
          <p:cNvSpPr>
            <a:spLocks noGrp="1"/>
          </p:cNvSpPr>
          <p:nvPr>
            <p:ph type="title"/>
          </p:nvPr>
        </p:nvSpPr>
        <p:spPr>
          <a:xfrm>
            <a:off x="172216" y="187130"/>
            <a:ext cx="8229600" cy="1143000"/>
          </a:xfrm>
        </p:spPr>
        <p:txBody>
          <a:bodyPr/>
          <a:lstStyle/>
          <a:p>
            <a:r>
              <a:rPr lang="en-US">
                <a:solidFill>
                  <a:srgbClr val="FF0000"/>
                </a:solidFill>
              </a:rPr>
              <a:t>Authentic Text</a:t>
            </a:r>
          </a:p>
        </p:txBody>
      </p:sp>
      <p:sp>
        <p:nvSpPr>
          <p:cNvPr id="2" name="Slide Number Placeholder 1"/>
          <p:cNvSpPr>
            <a:spLocks noGrp="1"/>
          </p:cNvSpPr>
          <p:nvPr>
            <p:ph type="sldNum" sz="quarter" idx="12"/>
          </p:nvPr>
        </p:nvSpPr>
        <p:spPr/>
        <p:txBody>
          <a:bodyPr/>
          <a:lstStyle/>
          <a:p>
            <a:fld id="{79D92876-8FFA-4B7B-A2CF-067303505EE6}" type="slidenum">
              <a:rPr lang="en-US" smtClean="0"/>
              <a:pPr/>
              <a:t>14</a:t>
            </a:fld>
            <a:endParaRPr lang="en-US"/>
          </a:p>
        </p:txBody>
      </p:sp>
      <p:pic>
        <p:nvPicPr>
          <p:cNvPr id="4" name="Picture 3" descr="1cahier-1crayon-picoti.png"/>
          <p:cNvPicPr>
            <a:picLocks noChangeAspect="1"/>
          </p:cNvPicPr>
          <p:nvPr/>
        </p:nvPicPr>
        <p:blipFill>
          <a:blip r:embed="rId2"/>
          <a:stretch>
            <a:fillRect/>
          </a:stretch>
        </p:blipFill>
        <p:spPr>
          <a:xfrm>
            <a:off x="228600" y="1184564"/>
            <a:ext cx="3657600" cy="2540000"/>
          </a:xfrm>
          <a:prstGeom prst="rect">
            <a:avLst/>
          </a:prstGeom>
        </p:spPr>
      </p:pic>
      <p:pic>
        <p:nvPicPr>
          <p:cNvPr id="6" name="Picture 5" descr="180309_191860487508424_2000154_a.jpg"/>
          <p:cNvPicPr>
            <a:picLocks noChangeAspect="1"/>
          </p:cNvPicPr>
          <p:nvPr/>
        </p:nvPicPr>
        <p:blipFill>
          <a:blip r:embed="rId3"/>
          <a:stretch>
            <a:fillRect/>
          </a:stretch>
        </p:blipFill>
        <p:spPr>
          <a:xfrm>
            <a:off x="3962400" y="3388780"/>
            <a:ext cx="2032000" cy="2032000"/>
          </a:xfrm>
          <a:prstGeom prst="rect">
            <a:avLst/>
          </a:prstGeom>
        </p:spPr>
      </p:pic>
      <p:pic>
        <p:nvPicPr>
          <p:cNvPr id="7" name="Picture 6" descr="4310699-6505683.jpg"/>
          <p:cNvPicPr>
            <a:picLocks noChangeAspect="1"/>
          </p:cNvPicPr>
          <p:nvPr/>
        </p:nvPicPr>
        <p:blipFill>
          <a:blip r:embed="rId4"/>
          <a:stretch>
            <a:fillRect/>
          </a:stretch>
        </p:blipFill>
        <p:spPr>
          <a:xfrm>
            <a:off x="6159192" y="3294590"/>
            <a:ext cx="2829311" cy="2103120"/>
          </a:xfrm>
          <a:prstGeom prst="rect">
            <a:avLst/>
          </a:prstGeom>
        </p:spPr>
      </p:pic>
      <p:pic>
        <p:nvPicPr>
          <p:cNvPr id="8" name="Picture 7" descr="coalition.gif"/>
          <p:cNvPicPr>
            <a:picLocks noChangeAspect="1"/>
          </p:cNvPicPr>
          <p:nvPr/>
        </p:nvPicPr>
        <p:blipFill>
          <a:blip r:embed="rId5"/>
          <a:stretch>
            <a:fillRect/>
          </a:stretch>
        </p:blipFill>
        <p:spPr>
          <a:xfrm>
            <a:off x="381000" y="4515040"/>
            <a:ext cx="2339747" cy="1572768"/>
          </a:xfrm>
          <a:prstGeom prst="rect">
            <a:avLst/>
          </a:prstGeom>
        </p:spPr>
      </p:pic>
      <p:sp>
        <p:nvSpPr>
          <p:cNvPr id="9" name="TextBox 8"/>
          <p:cNvSpPr txBox="1"/>
          <p:nvPr/>
        </p:nvSpPr>
        <p:spPr>
          <a:xfrm>
            <a:off x="631010" y="3622964"/>
            <a:ext cx="2846675" cy="830997"/>
          </a:xfrm>
          <a:prstGeom prst="rect">
            <a:avLst/>
          </a:prstGeom>
          <a:noFill/>
        </p:spPr>
        <p:txBody>
          <a:bodyPr wrap="none" rtlCol="0">
            <a:spAutoFit/>
          </a:bodyPr>
          <a:lstStyle/>
          <a:p>
            <a:pPr algn="ctr"/>
            <a:r>
              <a:rPr lang="en-US" sz="1600" b="1" i="1" smtClean="0"/>
              <a:t>“Un cahier, un crayon”: </a:t>
            </a:r>
          </a:p>
          <a:p>
            <a:pPr algn="ctr"/>
            <a:r>
              <a:rPr lang="en-US" sz="1600" b="1" i="1" smtClean="0"/>
              <a:t>une collecte pour aider </a:t>
            </a:r>
          </a:p>
          <a:p>
            <a:pPr algn="ctr"/>
            <a:r>
              <a:rPr lang="en-US" sz="1600" b="1" i="1" smtClean="0"/>
              <a:t>les écoliers du Mali</a:t>
            </a:r>
            <a:endParaRPr lang="en-US" sz="1600"/>
          </a:p>
        </p:txBody>
      </p:sp>
      <p:sp>
        <p:nvSpPr>
          <p:cNvPr id="11" name="TextBox 10"/>
          <p:cNvSpPr txBox="1"/>
          <p:nvPr/>
        </p:nvSpPr>
        <p:spPr>
          <a:xfrm>
            <a:off x="4191000" y="941630"/>
            <a:ext cx="4876799" cy="1754327"/>
          </a:xfrm>
          <a:prstGeom prst="rect">
            <a:avLst/>
          </a:prstGeom>
          <a:noFill/>
        </p:spPr>
        <p:txBody>
          <a:bodyPr wrap="square" rtlCol="0">
            <a:spAutoFit/>
          </a:bodyPr>
          <a:lstStyle/>
          <a:p>
            <a:pPr algn="ctr"/>
            <a:r>
              <a:rPr lang="en-US" smtClean="0"/>
              <a:t>Droit à l'école</a:t>
            </a:r>
          </a:p>
          <a:p>
            <a:r>
              <a:rPr lang="en-US" smtClean="0"/>
              <a:t>En France, 99% des enfants qui sont entrés à l'école primaire atteignent la classe de 5ème, tous les enfants sont scolarisés. En Somalie, seulement 20 enfants sur 100 vont à l'école, au Mali : 60 enfants sur 100, au Maroc : 90 enfants sur 100...</a:t>
            </a:r>
            <a:endParaRPr lang="en-US"/>
          </a:p>
        </p:txBody>
      </p:sp>
      <p:sp>
        <p:nvSpPr>
          <p:cNvPr id="12" name="TextBox 11"/>
          <p:cNvSpPr txBox="1"/>
          <p:nvPr/>
        </p:nvSpPr>
        <p:spPr>
          <a:xfrm>
            <a:off x="2102164" y="5751825"/>
            <a:ext cx="7041836" cy="1384995"/>
          </a:xfrm>
          <a:prstGeom prst="rect">
            <a:avLst/>
          </a:prstGeom>
          <a:noFill/>
        </p:spPr>
        <p:txBody>
          <a:bodyPr wrap="none" rtlCol="0">
            <a:spAutoFit/>
          </a:bodyPr>
          <a:lstStyle/>
          <a:p>
            <a:pPr algn="r"/>
            <a:r>
              <a:rPr lang="en-US" sz="1200"/>
              <a:t>Image: http://www.abonneecole.net/</a:t>
            </a:r>
          </a:p>
          <a:p>
            <a:pPr algn="r"/>
            <a:r>
              <a:rPr lang="en-US" sz="1200"/>
              <a:t>Source: http://www.copaindumonde.org/5145.0.html</a:t>
            </a:r>
          </a:p>
          <a:p>
            <a:r>
              <a:rPr lang="en-US" sz="1200"/>
              <a:t>Image: http://blog.crdp-versailles.fr/histegeorabelais/index.php/post/11/11/2009/Droit-à-l-éducation</a:t>
            </a:r>
          </a:p>
          <a:p>
            <a:pPr algn="r"/>
            <a:r>
              <a:rPr lang="en-US" sz="1200"/>
              <a:t>Image: http://www.facebook.com/pages/Contre-une-Année-Blanche-en-Tunisie/191858814175258</a:t>
            </a:r>
          </a:p>
          <a:p>
            <a:pPr algn="r"/>
            <a:r>
              <a:rPr lang="en-US" sz="1200"/>
              <a:t>http://www.vosquestionsdeparents.fr/dossier/725/un-cahier-un-crayon-une-collecte-pour-les-ecoles-du-mali</a:t>
            </a:r>
          </a:p>
          <a:p>
            <a:pPr algn="r"/>
            <a:endParaRPr lang="en-US" sz="1200"/>
          </a:p>
          <a:p>
            <a:endParaRPr lang="en-US" sz="12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9" name="Rectangle 2"/>
          <p:cNvSpPr>
            <a:spLocks noGrp="1" noChangeArrowheads="1"/>
          </p:cNvSpPr>
          <p:nvPr>
            <p:ph type="title" idx="4294967295"/>
          </p:nvPr>
        </p:nvSpPr>
        <p:spPr>
          <a:xfrm>
            <a:off x="152400" y="381000"/>
            <a:ext cx="7772400" cy="1143000"/>
          </a:xfrm>
        </p:spPr>
        <p:txBody>
          <a:bodyPr>
            <a:normAutofit/>
          </a:bodyPr>
          <a:lstStyle/>
          <a:p>
            <a:pPr eaLnBrk="1" fontAlgn="auto" hangingPunct="1">
              <a:spcAft>
                <a:spcPts val="0"/>
              </a:spcAft>
              <a:defRPr/>
            </a:pPr>
            <a:r>
              <a:rPr lang="en-US" sz="3600">
                <a:solidFill>
                  <a:schemeClr val="accent6">
                    <a:lumMod val="75000"/>
                  </a:schemeClr>
                </a:solidFill>
                <a:ea typeface="+mj-ea"/>
                <a:cs typeface="+mj-cs"/>
              </a:rPr>
              <a:t>Three Modes of Communication</a:t>
            </a:r>
            <a:endParaRPr lang="en-US">
              <a:solidFill>
                <a:schemeClr val="accent6">
                  <a:lumMod val="75000"/>
                </a:schemeClr>
              </a:solidFill>
              <a:ea typeface="+mj-ea"/>
              <a:cs typeface="+mj-cs"/>
            </a:endParaRPr>
          </a:p>
        </p:txBody>
      </p:sp>
      <p:sp>
        <p:nvSpPr>
          <p:cNvPr id="398339" name="Text Box 3"/>
          <p:cNvSpPr txBox="1">
            <a:spLocks noChangeArrowheads="1"/>
          </p:cNvSpPr>
          <p:nvPr/>
        </p:nvSpPr>
        <p:spPr bwMode="auto">
          <a:xfrm>
            <a:off x="5867400" y="5715000"/>
            <a:ext cx="2979738"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accent6">
                    <a:lumMod val="75000"/>
                  </a:schemeClr>
                </a:solidFill>
                <a:latin typeface="Arial" charset="0"/>
                <a:ea typeface="ＭＳ Ｐゴシック" charset="-128"/>
                <a:cs typeface="ＭＳ Ｐゴシック" charset="-128"/>
              </a:rPr>
              <a:t> Interpersonal</a:t>
            </a:r>
          </a:p>
        </p:txBody>
      </p:sp>
      <p:sp>
        <p:nvSpPr>
          <p:cNvPr id="398340" name="Text Box 4"/>
          <p:cNvSpPr txBox="1">
            <a:spLocks noChangeArrowheads="1"/>
          </p:cNvSpPr>
          <p:nvPr/>
        </p:nvSpPr>
        <p:spPr bwMode="auto">
          <a:xfrm>
            <a:off x="4191000" y="3016250"/>
            <a:ext cx="2471738"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accent6">
                    <a:lumMod val="75000"/>
                  </a:schemeClr>
                </a:solidFill>
                <a:latin typeface="Arial" charset="0"/>
                <a:ea typeface="ＭＳ Ｐゴシック" charset="-128"/>
                <a:cs typeface="ＭＳ Ｐゴシック" charset="-128"/>
              </a:rPr>
              <a:t>Interpretive</a:t>
            </a:r>
          </a:p>
        </p:txBody>
      </p:sp>
      <p:sp>
        <p:nvSpPr>
          <p:cNvPr id="398341" name="Text Box 5"/>
          <p:cNvSpPr txBox="1">
            <a:spLocks noChangeArrowheads="1"/>
          </p:cNvSpPr>
          <p:nvPr/>
        </p:nvSpPr>
        <p:spPr bwMode="auto">
          <a:xfrm>
            <a:off x="685800" y="5943600"/>
            <a:ext cx="3319463"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accent6">
                    <a:lumMod val="75000"/>
                  </a:schemeClr>
                </a:solidFill>
                <a:latin typeface="Arial" charset="0"/>
                <a:ea typeface="ＭＳ Ｐゴシック" charset="-128"/>
                <a:cs typeface="ＭＳ Ｐゴシック" charset="-128"/>
              </a:rPr>
              <a:t> Presentational</a:t>
            </a:r>
            <a:r>
              <a:rPr lang="en-US">
                <a:solidFill>
                  <a:schemeClr val="accent6">
                    <a:lumMod val="75000"/>
                  </a:schemeClr>
                </a:solidFill>
                <a:latin typeface="Arial" charset="0"/>
                <a:ea typeface="ＭＳ Ｐゴシック" charset="-128"/>
                <a:cs typeface="ＭＳ Ｐゴシック" charset="-128"/>
              </a:rPr>
              <a:t> </a:t>
            </a:r>
          </a:p>
        </p:txBody>
      </p:sp>
      <p:pic>
        <p:nvPicPr>
          <p:cNvPr id="204806" name="Picture 6" descr="CCclipart"/>
          <p:cNvPicPr>
            <a:picLocks noChangeAspect="1" noChangeArrowheads="1"/>
          </p:cNvPicPr>
          <p:nvPr/>
        </p:nvPicPr>
        <p:blipFill>
          <a:blip r:embed="rId3"/>
          <a:srcRect/>
          <a:stretch>
            <a:fillRect/>
          </a:stretch>
        </p:blipFill>
        <p:spPr bwMode="auto">
          <a:xfrm>
            <a:off x="5105400" y="3810000"/>
            <a:ext cx="1879600" cy="1778000"/>
          </a:xfrm>
          <a:prstGeom prst="rect">
            <a:avLst/>
          </a:prstGeom>
          <a:noFill/>
          <a:ln w="9525">
            <a:noFill/>
            <a:miter lim="800000"/>
            <a:headEnd/>
            <a:tailEnd/>
          </a:ln>
        </p:spPr>
      </p:pic>
      <p:pic>
        <p:nvPicPr>
          <p:cNvPr id="204807" name="Picture 7" descr="P4220050-2"/>
          <p:cNvPicPr>
            <a:picLocks noChangeAspect="1" noChangeArrowheads="1"/>
          </p:cNvPicPr>
          <p:nvPr/>
        </p:nvPicPr>
        <p:blipFill>
          <a:blip r:embed="rId4"/>
          <a:srcRect/>
          <a:stretch>
            <a:fillRect/>
          </a:stretch>
        </p:blipFill>
        <p:spPr bwMode="auto">
          <a:xfrm>
            <a:off x="228600" y="4114800"/>
            <a:ext cx="2101850" cy="1704975"/>
          </a:xfrm>
          <a:prstGeom prst="rect">
            <a:avLst/>
          </a:prstGeom>
          <a:noFill/>
          <a:ln w="9525">
            <a:noFill/>
            <a:miter lim="800000"/>
            <a:headEnd/>
            <a:tailEnd/>
          </a:ln>
        </p:spPr>
      </p:pic>
      <p:pic>
        <p:nvPicPr>
          <p:cNvPr id="204808" name="Picture 8" descr="ReadingManiacs"/>
          <p:cNvPicPr>
            <a:picLocks noChangeAspect="1" noChangeArrowheads="1"/>
          </p:cNvPicPr>
          <p:nvPr/>
        </p:nvPicPr>
        <p:blipFill>
          <a:blip r:embed="rId5"/>
          <a:srcRect/>
          <a:stretch>
            <a:fillRect/>
          </a:stretch>
        </p:blipFill>
        <p:spPr bwMode="auto">
          <a:xfrm>
            <a:off x="4343400" y="1295400"/>
            <a:ext cx="2339975" cy="1757363"/>
          </a:xfrm>
          <a:prstGeom prst="rect">
            <a:avLst/>
          </a:prstGeom>
          <a:noFill/>
          <a:ln w="9525">
            <a:noFill/>
            <a:miter lim="800000"/>
            <a:headEnd/>
            <a:tailEnd/>
          </a:ln>
        </p:spPr>
      </p:pic>
      <p:pic>
        <p:nvPicPr>
          <p:cNvPr id="204809" name="Picture 9" descr="Writing3"/>
          <p:cNvPicPr>
            <a:picLocks noChangeAspect="1" noChangeArrowheads="1"/>
          </p:cNvPicPr>
          <p:nvPr/>
        </p:nvPicPr>
        <p:blipFill>
          <a:blip r:embed="rId6"/>
          <a:srcRect/>
          <a:stretch>
            <a:fillRect/>
          </a:stretch>
        </p:blipFill>
        <p:spPr bwMode="auto">
          <a:xfrm>
            <a:off x="2438400" y="4191000"/>
            <a:ext cx="1682750" cy="1682750"/>
          </a:xfrm>
          <a:prstGeom prst="rect">
            <a:avLst/>
          </a:prstGeom>
          <a:noFill/>
          <a:ln w="9525">
            <a:noFill/>
            <a:miter lim="800000"/>
            <a:headEnd/>
            <a:tailEnd/>
          </a:ln>
        </p:spPr>
      </p:pic>
      <p:pic>
        <p:nvPicPr>
          <p:cNvPr id="204810" name="Picture 10" descr="436af8cd171ae-17-1"/>
          <p:cNvPicPr>
            <a:picLocks noChangeAspect="1" noChangeArrowheads="1"/>
          </p:cNvPicPr>
          <p:nvPr/>
        </p:nvPicPr>
        <p:blipFill>
          <a:blip r:embed="rId7"/>
          <a:srcRect/>
          <a:stretch>
            <a:fillRect/>
          </a:stretch>
        </p:blipFill>
        <p:spPr bwMode="auto">
          <a:xfrm>
            <a:off x="2362200" y="1373188"/>
            <a:ext cx="1617663" cy="22844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83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83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8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9" grpId="0"/>
      <p:bldP spid="398340" grpId="0"/>
      <p:bldP spid="398341"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85862" y="913883"/>
          <a:ext cx="8766468" cy="5123189"/>
        </p:xfrm>
        <a:graphic>
          <a:graphicData uri="http://schemas.openxmlformats.org/drawingml/2006/table">
            <a:tbl>
              <a:tblPr firstRow="1" bandRow="1">
                <a:tableStyleId>{69CF1AB2-1976-4502-BF36-3FF5EA218861}</a:tableStyleId>
              </a:tblPr>
              <a:tblGrid>
                <a:gridCol w="4383234"/>
                <a:gridCol w="4383234"/>
              </a:tblGrid>
              <a:tr h="41333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a:latin typeface="+mn-lt"/>
                          <a:ea typeface="Cambria"/>
                          <a:cs typeface="Cambria"/>
                        </a:rPr>
                        <a:t>Interpersonal Mode</a:t>
                      </a:r>
                      <a:endParaRPr lang="en-US" sz="2000">
                        <a:latin typeface="+mn-lt"/>
                        <a:ea typeface="Cambria"/>
                        <a:cs typeface="Cambria"/>
                      </a:endParaRPr>
                    </a:p>
                  </a:txBody>
                  <a:tcPr/>
                </a:tc>
                <a:tc hMerge="1">
                  <a:txBody>
                    <a:bodyPr/>
                    <a:lstStyle/>
                    <a:p>
                      <a:endParaRPr lang="en-US"/>
                    </a:p>
                  </a:txBody>
                  <a:tcPr/>
                </a:tc>
              </a:tr>
              <a:tr h="2467727">
                <a:tc>
                  <a:txBody>
                    <a:bodyPr/>
                    <a:lstStyle/>
                    <a:p>
                      <a:pPr marL="0" marR="0" algn="ctr">
                        <a:spcBef>
                          <a:spcPts val="0"/>
                        </a:spcBef>
                        <a:spcAft>
                          <a:spcPts val="0"/>
                        </a:spcAft>
                      </a:pPr>
                      <a:r>
                        <a:rPr lang="en-US" sz="2000">
                          <a:latin typeface="+mn-lt"/>
                          <a:ea typeface="Cambria"/>
                          <a:cs typeface="Times New Roman"/>
                        </a:rPr>
                        <a:t>Students watch a movie about a young girl in Senegal who cannot go to school.  Afterwards, the students will list the reasons that she cannot go to school based on the film, and evaluate the accuracy of the film based on background information on why children cannot go to school.</a:t>
                      </a:r>
                    </a:p>
                  </a:txBody>
                  <a:tcPr marL="68580" marR="68580" marT="0" marB="0"/>
                </a:tc>
                <a:tc>
                  <a:txBody>
                    <a:bodyPr/>
                    <a:lstStyle/>
                    <a:p>
                      <a:pPr marL="0" marR="0" algn="ctr">
                        <a:spcBef>
                          <a:spcPts val="0"/>
                        </a:spcBef>
                        <a:spcAft>
                          <a:spcPts val="0"/>
                        </a:spcAft>
                      </a:pPr>
                      <a:r>
                        <a:rPr lang="en-US" sz="2000">
                          <a:latin typeface="+mn-lt"/>
                          <a:ea typeface="Cambria"/>
                          <a:cs typeface="Times New Roman"/>
                        </a:rPr>
                        <a:t>Read an article giving reasons for why all children should go to school. Catagorize the reasons given by completing a graphic organizer. </a:t>
                      </a:r>
                    </a:p>
                  </a:txBody>
                  <a:tcPr marL="68580" marR="68580" marT="0" marB="0" anchor="ctr"/>
                </a:tc>
              </a:tr>
              <a:tr h="41333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a:latin typeface="+mn-lt"/>
                          <a:ea typeface="Cambria"/>
                          <a:cs typeface="Cambria"/>
                        </a:rPr>
                        <a:t>Presentational Mode</a:t>
                      </a:r>
                      <a:endParaRPr lang="en-US" sz="2000">
                        <a:latin typeface="+mn-lt"/>
                        <a:ea typeface="Cambria"/>
                        <a:cs typeface="Cambria"/>
                      </a:endParaRPr>
                    </a:p>
                  </a:txBody>
                  <a:tcPr/>
                </a:tc>
                <a:tc>
                  <a:txBody>
                    <a:bodyPr/>
                    <a:lstStyle/>
                    <a:p>
                      <a:pPr algn="ctr"/>
                      <a:r>
                        <a:rPr lang="en-US" sz="2000" b="1">
                          <a:latin typeface="+mn-lt"/>
                          <a:ea typeface="Cambria"/>
                          <a:cs typeface="Cambria"/>
                        </a:rPr>
                        <a:t>Interpersonal Mode</a:t>
                      </a:r>
                      <a:endParaRPr lang="en-US" sz="2000">
                        <a:latin typeface="+mn-lt"/>
                        <a:cs typeface="Cambria"/>
                      </a:endParaRPr>
                    </a:p>
                  </a:txBody>
                  <a:tcPr/>
                </a:tc>
              </a:tr>
              <a:tr h="122300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2000" kern="1200">
                          <a:solidFill>
                            <a:schemeClr val="dk1"/>
                          </a:solidFill>
                          <a:latin typeface="+mn-lt"/>
                          <a:ea typeface="+mn-ea"/>
                          <a:cs typeface="+mn-cs"/>
                        </a:rPr>
                        <a:t>Students work in groups to design a plan for continued collaboration with a school in (x); groups share their plan with other groups in class in order to select one plan to pursue.</a:t>
                      </a:r>
                    </a:p>
                  </a:txBody>
                  <a:tcPr marL="68580" marR="68580" marT="0" marB="0" anchor="ctr"/>
                </a:tc>
                <a:tc>
                  <a:txBody>
                    <a:bodyPr/>
                    <a:lstStyle/>
                    <a:p>
                      <a:pPr marL="0" marR="0" algn="ctr">
                        <a:spcBef>
                          <a:spcPts val="0"/>
                        </a:spcBef>
                        <a:spcAft>
                          <a:spcPts val="0"/>
                        </a:spcAft>
                      </a:pPr>
                      <a:r>
                        <a:rPr kumimoji="0" lang="en-US" sz="2000" kern="1200">
                          <a:solidFill>
                            <a:schemeClr val="dk1"/>
                          </a:solidFill>
                          <a:latin typeface="+mn-lt"/>
                          <a:ea typeface="+mn-ea"/>
                          <a:cs typeface="+mn-cs"/>
                        </a:rPr>
                        <a:t>After the class selects a plan, students will meet in small groups to discuss that plan.  They will decide how to implement the plan and how to involve other classes/schools/community in the collaboration.</a:t>
                      </a:r>
                      <a:r>
                        <a:rPr lang="en-US" sz="2000">
                          <a:latin typeface="+mn-lt"/>
                        </a:rPr>
                        <a:t> </a:t>
                      </a:r>
                      <a:endParaRPr lang="en-US" sz="2000">
                        <a:latin typeface="+mn-lt"/>
                        <a:ea typeface="Cambria"/>
                        <a:cs typeface="Cambria"/>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MC900241335.WMF"/>
          <p:cNvPicPr>
            <a:picLocks noChangeAspect="1"/>
          </p:cNvPicPr>
          <p:nvPr/>
        </p:nvPicPr>
        <p:blipFill>
          <a:blip r:embed="rId2"/>
          <a:stretch>
            <a:fillRect/>
          </a:stretch>
        </p:blipFill>
        <p:spPr>
          <a:xfrm>
            <a:off x="4257304" y="1980272"/>
            <a:ext cx="3550625" cy="2825496"/>
          </a:xfrm>
          <a:prstGeom prst="rect">
            <a:avLst/>
          </a:prstGeom>
          <a:scene3d>
            <a:camera prst="perspectiveFront">
              <a:rot lat="0" lon="1380000" rev="0"/>
            </a:camera>
            <a:lightRig rig="threePt" dir="t"/>
          </a:scene3d>
        </p:spPr>
      </p:pic>
      <p:graphicFrame>
        <p:nvGraphicFramePr>
          <p:cNvPr id="6" name="Diagram 5"/>
          <p:cNvGraphicFramePr/>
          <p:nvPr/>
        </p:nvGraphicFramePr>
        <p:xfrm>
          <a:off x="-459048" y="1295400"/>
          <a:ext cx="6781800" cy="48768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8" name="Title 7"/>
          <p:cNvSpPr>
            <a:spLocks noGrp="1"/>
          </p:cNvSpPr>
          <p:nvPr>
            <p:ph type="title"/>
          </p:nvPr>
        </p:nvSpPr>
        <p:spPr>
          <a:xfrm>
            <a:off x="480128" y="723900"/>
            <a:ext cx="8229600" cy="1143000"/>
          </a:xfrm>
        </p:spPr>
        <p:txBody>
          <a:bodyPr/>
          <a:lstStyle/>
          <a:p>
            <a:pPr algn="ctr"/>
            <a:r>
              <a:rPr lang="en-US">
                <a:solidFill>
                  <a:schemeClr val="tx1"/>
                </a:solidFill>
              </a:rPr>
              <a:t>Toolbox</a:t>
            </a:r>
          </a:p>
        </p:txBody>
      </p:sp>
      <p:sp>
        <p:nvSpPr>
          <p:cNvPr id="5" name="Slide Number Placeholder 4"/>
          <p:cNvSpPr>
            <a:spLocks noGrp="1"/>
          </p:cNvSpPr>
          <p:nvPr>
            <p:ph type="sldNum" sz="quarter" idx="12"/>
          </p:nvPr>
        </p:nvSpPr>
        <p:spPr/>
        <p:txBody>
          <a:bodyPr/>
          <a:lstStyle/>
          <a:p>
            <a:fld id="{79D92876-8FFA-4B7B-A2CF-067303505EE6}"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59312" y="264580"/>
            <a:ext cx="8229600" cy="1143000"/>
          </a:xfrm>
        </p:spPr>
        <p:txBody>
          <a:bodyPr/>
          <a:lstStyle/>
          <a:p>
            <a:r>
              <a:rPr lang="en-US" dirty="0" smtClean="0">
                <a:solidFill>
                  <a:srgbClr val="000000"/>
                </a:solidFill>
              </a:rPr>
              <a:t>Sample </a:t>
            </a:r>
            <a:r>
              <a:rPr lang="en-US" dirty="0">
                <a:solidFill>
                  <a:srgbClr val="000000"/>
                </a:solidFill>
              </a:rPr>
              <a:t>Functions</a:t>
            </a:r>
          </a:p>
        </p:txBody>
      </p:sp>
      <p:graphicFrame>
        <p:nvGraphicFramePr>
          <p:cNvPr id="4" name="Diagram 3"/>
          <p:cNvGraphicFramePr>
            <a:graphicFrameLocks noChangeAspect="1"/>
          </p:cNvGraphicFramePr>
          <p:nvPr>
            <p:extLst>
              <p:ext uri="{D42A27DB-BD31-4B8C-83A1-F6EECF244321}">
                <p14:mod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50410828"/>
              </p:ext>
            </p:extLst>
          </p:nvPr>
        </p:nvGraphicFramePr>
        <p:xfrm>
          <a:off x="533400" y="1143000"/>
          <a:ext cx="8147304" cy="5431536"/>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pic>
        <p:nvPicPr>
          <p:cNvPr id="5" name="Picture 8" descr="spiral-full"/>
          <p:cNvPicPr>
            <a:picLocks noChangeAspect="1" noChangeArrowheads="1"/>
          </p:cNvPicPr>
          <p:nvPr/>
        </p:nvPicPr>
        <p:blipFill>
          <a:blip r:embed="rId8"/>
          <a:srcRect/>
          <a:stretch>
            <a:fillRect/>
          </a:stretch>
        </p:blipFill>
        <p:spPr bwMode="auto">
          <a:xfrm>
            <a:off x="3550919" y="2743200"/>
            <a:ext cx="2011681" cy="2295144"/>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79D92876-8FFA-4B7B-A2CF-067303505EE6}" type="slidenum">
              <a:rPr lang="en-US" smtClean="0"/>
              <a:pPr/>
              <a:t>18</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095009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4155" y="1295400"/>
          <a:ext cx="8797445" cy="4389120"/>
        </p:xfrm>
        <a:graphic>
          <a:graphicData uri="http://schemas.openxmlformats.org/drawingml/2006/table">
            <a:tbl>
              <a:tblPr firstRow="1" bandRow="1">
                <a:tableStyleId>{BC89EF96-8CEA-46FF-86C4-4CE0E7609802}</a:tableStyleId>
              </a:tblPr>
              <a:tblGrid>
                <a:gridCol w="3980203"/>
                <a:gridCol w="2552466"/>
                <a:gridCol w="2264776"/>
              </a:tblGrid>
              <a:tr h="457200">
                <a:tc gridSpan="3">
                  <a:txBody>
                    <a:bodyPr/>
                    <a:lstStyle/>
                    <a:p>
                      <a:pPr algn="ctr"/>
                      <a:r>
                        <a:rPr lang="en-US" sz="2400">
                          <a:solidFill>
                            <a:srgbClr val="FFFFFF"/>
                          </a:solidFill>
                        </a:rPr>
                        <a:t>Tool</a:t>
                      </a:r>
                      <a:r>
                        <a:rPr lang="en-US" sz="2400" baseline="0">
                          <a:solidFill>
                            <a:srgbClr val="FFFFFF"/>
                          </a:solidFill>
                        </a:rPr>
                        <a:t> Box</a:t>
                      </a:r>
                      <a:endParaRPr lang="en-US" sz="2400">
                        <a:solidFill>
                          <a:srgbClr val="FFFFFF"/>
                        </a:solidFill>
                        <a:latin typeface="Cambria"/>
                        <a:cs typeface="Cambria"/>
                      </a:endParaRPr>
                    </a:p>
                  </a:txBody>
                  <a:tcPr>
                    <a:solidFill>
                      <a:schemeClr val="accent1">
                        <a:lumMod val="75000"/>
                      </a:schemeClr>
                    </a:solidFill>
                  </a:tcPr>
                </a:tc>
                <a:tc hMerge="1">
                  <a:txBody>
                    <a:bodyPr/>
                    <a:lstStyle/>
                    <a:p>
                      <a:endParaRPr lang="en-US"/>
                    </a:p>
                  </a:txBody>
                  <a:tcPr/>
                </a:tc>
                <a:tc hMerge="1">
                  <a:txBody>
                    <a:bodyPr/>
                    <a:lstStyle/>
                    <a:p>
                      <a:endParaRPr lang="en-US"/>
                    </a:p>
                  </a:txBody>
                  <a:tcPr/>
                </a:tc>
              </a:tr>
              <a:tr h="694536">
                <a:tc>
                  <a:txBody>
                    <a:bodyPr/>
                    <a:lstStyle/>
                    <a:p>
                      <a:pPr algn="ctr"/>
                      <a:r>
                        <a:rPr lang="en-US" sz="2400"/>
                        <a:t>Language Functions</a:t>
                      </a:r>
                      <a:endParaRPr lang="en-US" sz="2400" b="0">
                        <a:latin typeface="Cambria"/>
                        <a:cs typeface="Cambria"/>
                      </a:endParaRPr>
                    </a:p>
                  </a:txBody>
                  <a:tcPr anchor="ctr"/>
                </a:tc>
                <a:tc>
                  <a:txBody>
                    <a:bodyPr/>
                    <a:lstStyle/>
                    <a:p>
                      <a:pPr algn="ctr"/>
                      <a:r>
                        <a:rPr lang="en-US" sz="2400"/>
                        <a:t>Structures/ Patterns </a:t>
                      </a:r>
                      <a:endParaRPr lang="en-US" sz="2400" b="0">
                        <a:latin typeface="Cambria"/>
                        <a:cs typeface="Cambria"/>
                      </a:endParaRPr>
                    </a:p>
                  </a:txBody>
                  <a:tcPr anchor="ctr"/>
                </a:tc>
                <a:tc>
                  <a:txBody>
                    <a:bodyPr/>
                    <a:lstStyle/>
                    <a:p>
                      <a:pPr algn="ctr"/>
                      <a:r>
                        <a:rPr lang="en-US" sz="2400"/>
                        <a:t>Vocabulary</a:t>
                      </a:r>
                    </a:p>
                    <a:p>
                      <a:pPr algn="ctr"/>
                      <a:r>
                        <a:rPr lang="en-US" sz="2400" b="0">
                          <a:latin typeface="Cambria"/>
                          <a:cs typeface="Cambria"/>
                        </a:rPr>
                        <a:t>Expansion</a:t>
                      </a:r>
                    </a:p>
                  </a:txBody>
                  <a:tcPr anchor="ctr"/>
                </a:tc>
              </a:tr>
              <a:tr h="694536">
                <a:tc>
                  <a:txBody>
                    <a:bodyPr/>
                    <a:lstStyle/>
                    <a:p>
                      <a:pPr algn="l"/>
                      <a:r>
                        <a:rPr lang="en-US" sz="2000" b="1" kern="1200"/>
                        <a:t>Compare</a:t>
                      </a:r>
                      <a:r>
                        <a:rPr lang="en-US" sz="2000" kern="1200"/>
                        <a:t> </a:t>
                      </a:r>
                      <a:r>
                        <a:rPr lang="en-US" sz="2000" i="1" kern="1200"/>
                        <a:t>various components of school systems/schedules</a:t>
                      </a:r>
                      <a:r>
                        <a:rPr lang="en-US" sz="2000" i="1"/>
                        <a:t> </a:t>
                      </a:r>
                      <a:endParaRPr lang="en-US" sz="2000" b="0" i="1">
                        <a:latin typeface="Cambria"/>
                        <a:cs typeface="Cambria"/>
                      </a:endParaRPr>
                    </a:p>
                  </a:txBody>
                  <a:tcPr anchor="ctr"/>
                </a:tc>
                <a:tc>
                  <a:txBody>
                    <a:bodyPr/>
                    <a:lstStyle/>
                    <a:p>
                      <a:pPr algn="l"/>
                      <a:endParaRPr lang="en-US" sz="1600" b="0">
                        <a:latin typeface="Cambria"/>
                        <a:cs typeface="Cambria"/>
                      </a:endParaRPr>
                    </a:p>
                  </a:txBody>
                  <a:tcPr anchor="ctr"/>
                </a:tc>
                <a:tc rowSpan="4">
                  <a:txBody>
                    <a:bodyPr/>
                    <a:lstStyle/>
                    <a:p>
                      <a:endParaRPr lang="en-US" sz="1800" kern="1200">
                        <a:solidFill>
                          <a:schemeClr val="tx1"/>
                        </a:solidFill>
                        <a:latin typeface="+mn-lt"/>
                        <a:ea typeface="+mn-ea"/>
                        <a:cs typeface="+mn-cs"/>
                      </a:endParaRPr>
                    </a:p>
                  </a:txBody>
                  <a:tcPr/>
                </a:tc>
              </a:tr>
              <a:tr h="694536">
                <a:tc>
                  <a:txBody>
                    <a:bodyPr/>
                    <a:lstStyle/>
                    <a:p>
                      <a:pPr algn="l"/>
                      <a:r>
                        <a:rPr lang="en-US" sz="2000" b="1" kern="1200"/>
                        <a:t>Express attitudes </a:t>
                      </a:r>
                      <a:r>
                        <a:rPr lang="en-US" sz="2000" i="1" kern="1200"/>
                        <a:t>toward attending school  </a:t>
                      </a:r>
                      <a:endParaRPr lang="en-US" sz="2000" i="1" kern="1200">
                        <a:solidFill>
                          <a:schemeClr val="tx1"/>
                        </a:solidFill>
                        <a:latin typeface="+mn-lt"/>
                        <a:ea typeface="+mn-ea"/>
                        <a:cs typeface="+mn-cs"/>
                      </a:endParaRPr>
                    </a:p>
                  </a:txBody>
                  <a:tcPr anchor="ctr"/>
                </a:tc>
                <a:tc>
                  <a:txBody>
                    <a:bodyPr/>
                    <a:lstStyle/>
                    <a:p>
                      <a:pPr algn="l"/>
                      <a:endParaRPr lang="en-US" sz="16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Express opinions</a:t>
                      </a:r>
                      <a:r>
                        <a:rPr lang="en-US" sz="2000" kern="1200"/>
                        <a:t> </a:t>
                      </a:r>
                      <a:r>
                        <a:rPr lang="en-US" sz="2000" i="1" kern="1200"/>
                        <a:t>on the importance of school</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Ask and answer questions </a:t>
                      </a:r>
                      <a:r>
                        <a:rPr lang="en-US" sz="2000" i="1" kern="1200"/>
                        <a:t>to learn more about schooling in other cultures</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bl>
          </a:graphicData>
        </a:graphic>
      </p:graphicFrame>
      <p:sp>
        <p:nvSpPr>
          <p:cNvPr id="4" name="Slide Number Placeholder 3"/>
          <p:cNvSpPr>
            <a:spLocks noGrp="1"/>
          </p:cNvSpPr>
          <p:nvPr>
            <p:ph type="sldNum" sz="quarter" idx="12"/>
          </p:nvPr>
        </p:nvSpPr>
        <p:spPr/>
        <p:txBody>
          <a:bodyPr/>
          <a:lstStyle/>
          <a:p>
            <a:fld id="{79D92876-8FFA-4B7B-A2CF-067303505EE6}"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137150" y="2209800"/>
            <a:ext cx="3321050" cy="2533650"/>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rPr>
              <a:t>outside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pic>
        <p:nvPicPr>
          <p:cNvPr id="89091" name="Picture 3"/>
          <p:cNvPicPr>
            <a:picLocks noChangeAspect="1" noChangeArrowheads="1"/>
          </p:cNvPicPr>
          <p:nvPr/>
        </p:nvPicPr>
        <p:blipFill>
          <a:blip r:embed="rId4"/>
          <a:srcRect/>
          <a:stretch>
            <a:fillRect/>
          </a:stretch>
        </p:blipFill>
        <p:spPr bwMode="auto">
          <a:xfrm>
            <a:off x="1219200" y="1879600"/>
            <a:ext cx="2376488" cy="3097213"/>
          </a:xfrm>
          <a:prstGeom prst="rect">
            <a:avLst/>
          </a:prstGeom>
          <a:noFill/>
          <a:ln w="9525">
            <a:noFill/>
            <a:miter lim="800000"/>
            <a:headEnd/>
            <a:tailEnd/>
          </a:ln>
        </p:spPr>
      </p:pic>
      <p:sp>
        <p:nvSpPr>
          <p:cNvPr id="46084" name="Rectangle 4"/>
          <p:cNvSpPr>
            <a:spLocks noGrp="1" noChangeArrowheads="1"/>
          </p:cNvSpPr>
          <p:nvPr>
            <p:ph type="title"/>
          </p:nvPr>
        </p:nvSpPr>
        <p:spPr>
          <a:xfrm>
            <a:off x="762000" y="609600"/>
            <a:ext cx="7772400" cy="1143000"/>
          </a:xfrm>
        </p:spPr>
        <p:txBody>
          <a:bodyPr>
            <a:normAutofit/>
          </a:bodyPr>
          <a:lstStyle/>
          <a:p>
            <a:pPr eaLnBrk="1" fontAlgn="auto" hangingPunct="1">
              <a:spcAft>
                <a:spcPts val="0"/>
              </a:spcAft>
              <a:defRPr/>
            </a:pPr>
            <a:r>
              <a:rPr lang="en-US">
                <a:solidFill>
                  <a:schemeClr val="accent6">
                    <a:lumMod val="75000"/>
                  </a:schemeClr>
                </a:solidFill>
                <a:ea typeface="+mj-ea"/>
                <a:cs typeface="+mj-cs"/>
              </a:rPr>
              <a:t>Teaching is ……</a:t>
            </a:r>
          </a:p>
        </p:txBody>
      </p:sp>
      <p:sp>
        <p:nvSpPr>
          <p:cNvPr id="89093" name="Text Box 5"/>
          <p:cNvSpPr txBox="1">
            <a:spLocks noChangeArrowheads="1"/>
          </p:cNvSpPr>
          <p:nvPr/>
        </p:nvSpPr>
        <p:spPr bwMode="auto">
          <a:xfrm>
            <a:off x="7458075" y="6186488"/>
            <a:ext cx="1152525" cy="304800"/>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4155" y="1143000"/>
          <a:ext cx="8797445" cy="5181600"/>
        </p:xfrm>
        <a:graphic>
          <a:graphicData uri="http://schemas.openxmlformats.org/drawingml/2006/table">
            <a:tbl>
              <a:tblPr firstRow="1" bandRow="1">
                <a:tableStyleId>{BC89EF96-8CEA-46FF-86C4-4CE0E7609802}</a:tableStyleId>
              </a:tblPr>
              <a:tblGrid>
                <a:gridCol w="3980203"/>
                <a:gridCol w="2552466"/>
                <a:gridCol w="2264776"/>
              </a:tblGrid>
              <a:tr h="457200">
                <a:tc gridSpan="3">
                  <a:txBody>
                    <a:bodyPr/>
                    <a:lstStyle/>
                    <a:p>
                      <a:pPr algn="ctr"/>
                      <a:r>
                        <a:rPr lang="en-US" sz="2400">
                          <a:solidFill>
                            <a:srgbClr val="FFFFFF"/>
                          </a:solidFill>
                        </a:rPr>
                        <a:t>Tool</a:t>
                      </a:r>
                      <a:r>
                        <a:rPr lang="en-US" sz="2400" baseline="0">
                          <a:solidFill>
                            <a:srgbClr val="FFFFFF"/>
                          </a:solidFill>
                        </a:rPr>
                        <a:t> Box</a:t>
                      </a:r>
                      <a:endParaRPr lang="en-US" sz="2400">
                        <a:solidFill>
                          <a:srgbClr val="FFFFFF"/>
                        </a:solidFill>
                        <a:latin typeface="Cambria"/>
                        <a:cs typeface="Cambria"/>
                      </a:endParaRPr>
                    </a:p>
                  </a:txBody>
                  <a:tcPr>
                    <a:solidFill>
                      <a:schemeClr val="accent1">
                        <a:lumMod val="75000"/>
                      </a:schemeClr>
                    </a:solidFill>
                  </a:tcPr>
                </a:tc>
                <a:tc hMerge="1">
                  <a:txBody>
                    <a:bodyPr/>
                    <a:lstStyle/>
                    <a:p>
                      <a:endParaRPr lang="en-US"/>
                    </a:p>
                  </a:txBody>
                  <a:tcPr/>
                </a:tc>
                <a:tc hMerge="1">
                  <a:txBody>
                    <a:bodyPr/>
                    <a:lstStyle/>
                    <a:p>
                      <a:endParaRPr lang="en-US"/>
                    </a:p>
                  </a:txBody>
                  <a:tcPr/>
                </a:tc>
              </a:tr>
              <a:tr h="694536">
                <a:tc>
                  <a:txBody>
                    <a:bodyPr/>
                    <a:lstStyle/>
                    <a:p>
                      <a:pPr algn="ctr"/>
                      <a:r>
                        <a:rPr lang="en-US" sz="2400"/>
                        <a:t>Language Functions</a:t>
                      </a:r>
                      <a:endParaRPr lang="en-US" sz="2400" b="0">
                        <a:latin typeface="Cambria"/>
                        <a:cs typeface="Cambria"/>
                      </a:endParaRPr>
                    </a:p>
                  </a:txBody>
                  <a:tcPr anchor="ctr"/>
                </a:tc>
                <a:tc>
                  <a:txBody>
                    <a:bodyPr/>
                    <a:lstStyle/>
                    <a:p>
                      <a:pPr algn="ctr"/>
                      <a:r>
                        <a:rPr lang="en-US" sz="2400"/>
                        <a:t>Structures/ Patterns </a:t>
                      </a:r>
                      <a:endParaRPr lang="en-US" sz="2400" b="0">
                        <a:latin typeface="Cambria"/>
                        <a:cs typeface="Cambria"/>
                      </a:endParaRPr>
                    </a:p>
                  </a:txBody>
                  <a:tcPr anchor="ctr"/>
                </a:tc>
                <a:tc>
                  <a:txBody>
                    <a:bodyPr/>
                    <a:lstStyle/>
                    <a:p>
                      <a:pPr algn="ctr"/>
                      <a:r>
                        <a:rPr lang="en-US" sz="2400"/>
                        <a:t>Essential</a:t>
                      </a:r>
                      <a:r>
                        <a:rPr lang="en-US" sz="2400" baseline="0"/>
                        <a:t> </a:t>
                      </a:r>
                      <a:r>
                        <a:rPr lang="en-US" sz="2400"/>
                        <a:t>Vocabulary</a:t>
                      </a:r>
                      <a:endParaRPr lang="en-US" sz="2400" b="0">
                        <a:latin typeface="Cambria"/>
                        <a:cs typeface="Cambria"/>
                      </a:endParaRPr>
                    </a:p>
                  </a:txBody>
                  <a:tcPr anchor="ctr"/>
                </a:tc>
              </a:tr>
              <a:tr h="694536">
                <a:tc>
                  <a:txBody>
                    <a:bodyPr/>
                    <a:lstStyle/>
                    <a:p>
                      <a:pPr algn="l"/>
                      <a:r>
                        <a:rPr lang="en-US" sz="2000" b="1" kern="1200"/>
                        <a:t>Compare</a:t>
                      </a:r>
                      <a:r>
                        <a:rPr lang="en-US" sz="2000" kern="1200"/>
                        <a:t> </a:t>
                      </a:r>
                      <a:r>
                        <a:rPr lang="en-US" sz="2000" i="1" kern="1200"/>
                        <a:t>various components of school systems/schedules</a:t>
                      </a:r>
                      <a:r>
                        <a:rPr lang="en-US" sz="2000" i="1"/>
                        <a:t> </a:t>
                      </a:r>
                      <a:endParaRPr lang="en-US" sz="2000" b="0" i="1">
                        <a:latin typeface="Cambria"/>
                        <a:cs typeface="Cambria"/>
                      </a:endParaRPr>
                    </a:p>
                  </a:txBody>
                  <a:tcPr anchor="ctr"/>
                </a:tc>
                <a:tc>
                  <a:txBody>
                    <a:bodyPr/>
                    <a:lstStyle/>
                    <a:p>
                      <a:pPr algn="l"/>
                      <a:r>
                        <a:rPr lang="en-US" sz="1800"/>
                        <a:t>Comparative</a:t>
                      </a:r>
                    </a:p>
                    <a:p>
                      <a:pPr algn="l"/>
                      <a:r>
                        <a:rPr lang="en-US" sz="1600" kern="1200"/>
                        <a:t>plus de, moins de, autant de</a:t>
                      </a:r>
                      <a:r>
                        <a:rPr lang="en-US" sz="1600"/>
                        <a:t> </a:t>
                      </a:r>
                      <a:endParaRPr lang="en-US" sz="1600" b="0">
                        <a:latin typeface="Cambria"/>
                        <a:cs typeface="Cambria"/>
                      </a:endParaRPr>
                    </a:p>
                  </a:txBody>
                  <a:tcPr anchor="ctr"/>
                </a:tc>
                <a:tc rowSpan="4">
                  <a:txBody>
                    <a:bodyPr/>
                    <a:lstStyle/>
                    <a:p>
                      <a:endParaRPr lang="en-US" sz="1800" kern="1200">
                        <a:solidFill>
                          <a:schemeClr val="tx1"/>
                        </a:solidFill>
                        <a:latin typeface="+mn-lt"/>
                        <a:ea typeface="+mn-ea"/>
                        <a:cs typeface="+mn-cs"/>
                      </a:endParaRPr>
                    </a:p>
                  </a:txBody>
                  <a:tcPr/>
                </a:tc>
              </a:tr>
              <a:tr h="694536">
                <a:tc>
                  <a:txBody>
                    <a:bodyPr/>
                    <a:lstStyle/>
                    <a:p>
                      <a:pPr algn="l"/>
                      <a:r>
                        <a:rPr lang="en-US" sz="2000" b="1" kern="1200"/>
                        <a:t>Express attitudes </a:t>
                      </a:r>
                      <a:r>
                        <a:rPr lang="en-US" sz="2000" i="1" kern="1200"/>
                        <a:t>toward attending school  </a:t>
                      </a:r>
                      <a:endParaRPr lang="en-US" sz="2000" i="1" kern="1200">
                        <a:solidFill>
                          <a:schemeClr val="tx1"/>
                        </a:solidFill>
                        <a:latin typeface="+mn-lt"/>
                        <a:ea typeface="+mn-ea"/>
                        <a:cs typeface="+mn-cs"/>
                      </a:endParaRPr>
                    </a:p>
                  </a:txBody>
                  <a:tcPr anchor="ctr"/>
                </a:tc>
                <a:tc>
                  <a:txBody>
                    <a:bodyPr/>
                    <a:lstStyle/>
                    <a:p>
                      <a:pPr algn="l"/>
                      <a:r>
                        <a:rPr lang="en-US" sz="1800"/>
                        <a:t>Subjunctive</a:t>
                      </a:r>
                    </a:p>
                    <a:p>
                      <a:pPr algn="l">
                        <a:lnSpc>
                          <a:spcPct val="100000"/>
                        </a:lnSpc>
                        <a:spcBef>
                          <a:spcPts val="0"/>
                        </a:spcBef>
                        <a:spcAft>
                          <a:spcPts val="0"/>
                        </a:spcAft>
                      </a:pPr>
                      <a:r>
                        <a:rPr lang="en-US" sz="1600" kern="1200"/>
                        <a:t>Il est important que, Il est nécessaire que, il est dommage que, afin que,</a:t>
                      </a:r>
                      <a:r>
                        <a:rPr lang="en-US" sz="1600" kern="1200" baseline="0"/>
                        <a:t> pour que</a:t>
                      </a:r>
                      <a:endParaRPr lang="en-US" sz="16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Express opinions</a:t>
                      </a:r>
                      <a:r>
                        <a:rPr lang="en-US" sz="2000" kern="1200"/>
                        <a:t> </a:t>
                      </a:r>
                      <a:r>
                        <a:rPr lang="en-US" sz="2000" i="1" kern="1200"/>
                        <a:t>on the importance of school</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Ask and answer questions </a:t>
                      </a:r>
                      <a:r>
                        <a:rPr lang="en-US" sz="2000" i="1" kern="1200"/>
                        <a:t>to learn more about schooling in other cultures</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bl>
          </a:graphicData>
        </a:graphic>
      </p:graphicFrame>
      <p:sp>
        <p:nvSpPr>
          <p:cNvPr id="4" name="Slide Number Placeholder 3"/>
          <p:cNvSpPr>
            <a:spLocks noGrp="1"/>
          </p:cNvSpPr>
          <p:nvPr>
            <p:ph type="sldNum" sz="quarter" idx="12"/>
          </p:nvPr>
        </p:nvSpPr>
        <p:spPr/>
        <p:txBody>
          <a:bodyPr/>
          <a:lstStyle/>
          <a:p>
            <a:fld id="{79D92876-8FFA-4B7B-A2CF-067303505EE6}"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4155" y="1143000"/>
          <a:ext cx="8797445" cy="5516880"/>
        </p:xfrm>
        <a:graphic>
          <a:graphicData uri="http://schemas.openxmlformats.org/drawingml/2006/table">
            <a:tbl>
              <a:tblPr firstRow="1" bandRow="1">
                <a:tableStyleId>{BC89EF96-8CEA-46FF-86C4-4CE0E7609802}</a:tableStyleId>
              </a:tblPr>
              <a:tblGrid>
                <a:gridCol w="3980203"/>
                <a:gridCol w="2552466"/>
                <a:gridCol w="2264776"/>
              </a:tblGrid>
              <a:tr h="457200">
                <a:tc gridSpan="3">
                  <a:txBody>
                    <a:bodyPr/>
                    <a:lstStyle/>
                    <a:p>
                      <a:pPr algn="ctr"/>
                      <a:r>
                        <a:rPr lang="en-US" sz="2400">
                          <a:solidFill>
                            <a:srgbClr val="FFFFFF"/>
                          </a:solidFill>
                        </a:rPr>
                        <a:t>Tool</a:t>
                      </a:r>
                      <a:r>
                        <a:rPr lang="en-US" sz="2400" baseline="0">
                          <a:solidFill>
                            <a:srgbClr val="FFFFFF"/>
                          </a:solidFill>
                        </a:rPr>
                        <a:t> Box</a:t>
                      </a:r>
                      <a:endParaRPr lang="en-US" sz="2400">
                        <a:solidFill>
                          <a:srgbClr val="FFFFFF"/>
                        </a:solidFill>
                        <a:latin typeface="Cambria"/>
                        <a:cs typeface="Cambria"/>
                      </a:endParaRPr>
                    </a:p>
                  </a:txBody>
                  <a:tcPr>
                    <a:solidFill>
                      <a:schemeClr val="accent1">
                        <a:lumMod val="75000"/>
                      </a:schemeClr>
                    </a:solidFill>
                  </a:tcPr>
                </a:tc>
                <a:tc hMerge="1">
                  <a:txBody>
                    <a:bodyPr/>
                    <a:lstStyle/>
                    <a:p>
                      <a:endParaRPr lang="en-US"/>
                    </a:p>
                  </a:txBody>
                  <a:tcPr/>
                </a:tc>
                <a:tc hMerge="1">
                  <a:txBody>
                    <a:bodyPr/>
                    <a:lstStyle/>
                    <a:p>
                      <a:endParaRPr lang="en-US"/>
                    </a:p>
                  </a:txBody>
                  <a:tcPr/>
                </a:tc>
              </a:tr>
              <a:tr h="694536">
                <a:tc>
                  <a:txBody>
                    <a:bodyPr/>
                    <a:lstStyle/>
                    <a:p>
                      <a:pPr algn="ctr"/>
                      <a:r>
                        <a:rPr lang="en-US" sz="2400"/>
                        <a:t>Language Functions</a:t>
                      </a:r>
                      <a:endParaRPr lang="en-US" sz="2400" b="0">
                        <a:latin typeface="Cambria"/>
                        <a:cs typeface="Cambria"/>
                      </a:endParaRPr>
                    </a:p>
                  </a:txBody>
                  <a:tcPr anchor="ctr"/>
                </a:tc>
                <a:tc>
                  <a:txBody>
                    <a:bodyPr/>
                    <a:lstStyle/>
                    <a:p>
                      <a:pPr algn="ctr"/>
                      <a:r>
                        <a:rPr lang="en-US" sz="2400"/>
                        <a:t>Structures/ Patterns </a:t>
                      </a:r>
                      <a:endParaRPr lang="en-US" sz="2400" b="0">
                        <a:latin typeface="Cambria"/>
                        <a:cs typeface="Cambria"/>
                      </a:endParaRPr>
                    </a:p>
                  </a:txBody>
                  <a:tcPr anchor="ctr"/>
                </a:tc>
                <a:tc>
                  <a:txBody>
                    <a:bodyPr/>
                    <a:lstStyle/>
                    <a:p>
                      <a:pPr algn="ctr"/>
                      <a:r>
                        <a:rPr lang="en-US" sz="2400"/>
                        <a:t>Essential</a:t>
                      </a:r>
                      <a:r>
                        <a:rPr lang="en-US" sz="2400" baseline="0"/>
                        <a:t> </a:t>
                      </a:r>
                      <a:r>
                        <a:rPr lang="en-US" sz="2400"/>
                        <a:t>Vocabulary</a:t>
                      </a:r>
                      <a:endParaRPr lang="en-US" sz="2400" b="0">
                        <a:latin typeface="Cambria"/>
                        <a:cs typeface="Cambria"/>
                      </a:endParaRPr>
                    </a:p>
                  </a:txBody>
                  <a:tcPr anchor="ctr"/>
                </a:tc>
              </a:tr>
              <a:tr h="694536">
                <a:tc>
                  <a:txBody>
                    <a:bodyPr/>
                    <a:lstStyle/>
                    <a:p>
                      <a:pPr algn="l"/>
                      <a:r>
                        <a:rPr lang="en-US" sz="2000" b="1" kern="1200"/>
                        <a:t>Compare</a:t>
                      </a:r>
                      <a:r>
                        <a:rPr lang="en-US" sz="2000" kern="1200"/>
                        <a:t> </a:t>
                      </a:r>
                      <a:r>
                        <a:rPr lang="en-US" sz="2000" i="1" kern="1200"/>
                        <a:t>various components of school systems/schedules</a:t>
                      </a:r>
                      <a:r>
                        <a:rPr lang="en-US" sz="2000" i="1"/>
                        <a:t> </a:t>
                      </a:r>
                      <a:endParaRPr lang="en-US" sz="2000" b="0" i="1">
                        <a:latin typeface="Cambria"/>
                        <a:cs typeface="Cambria"/>
                      </a:endParaRPr>
                    </a:p>
                  </a:txBody>
                  <a:tcPr anchor="ctr"/>
                </a:tc>
                <a:tc>
                  <a:txBody>
                    <a:bodyPr/>
                    <a:lstStyle/>
                    <a:p>
                      <a:pPr algn="l"/>
                      <a:r>
                        <a:rPr lang="en-US" sz="1800"/>
                        <a:t>Comparative</a:t>
                      </a:r>
                    </a:p>
                    <a:p>
                      <a:pPr algn="l"/>
                      <a:r>
                        <a:rPr lang="en-US" sz="1600" kern="1200"/>
                        <a:t>plus de, moins de, autant de</a:t>
                      </a:r>
                      <a:r>
                        <a:rPr lang="en-US" sz="1600"/>
                        <a:t> </a:t>
                      </a:r>
                      <a:endParaRPr lang="en-US" sz="1600" b="0">
                        <a:latin typeface="Cambria"/>
                        <a:cs typeface="Cambria"/>
                      </a:endParaRPr>
                    </a:p>
                  </a:txBody>
                  <a:tcPr anchor="ctr"/>
                </a:tc>
                <a:tc rowSpan="4">
                  <a:txBody>
                    <a:bodyPr/>
                    <a:lstStyle/>
                    <a:p>
                      <a:r>
                        <a:rPr lang="en-US" sz="1800" kern="1200"/>
                        <a:t>Les droits de l’enfant</a:t>
                      </a:r>
                    </a:p>
                    <a:p>
                      <a:r>
                        <a:rPr lang="en-US" sz="1800" kern="1200"/>
                        <a:t>Manquer de formation</a:t>
                      </a:r>
                    </a:p>
                    <a:p>
                      <a:r>
                        <a:rPr lang="en-US" sz="1800" kern="1200"/>
                        <a:t>Aller à l’école/Assister aux  cours</a:t>
                      </a:r>
                    </a:p>
                    <a:p>
                      <a:r>
                        <a:rPr lang="en-US" sz="1800" kern="1200"/>
                        <a:t>Réussir/échouer</a:t>
                      </a:r>
                    </a:p>
                    <a:p>
                      <a:r>
                        <a:rPr lang="en-US" sz="1800" kern="1200"/>
                        <a:t>L’alphabétisation</a:t>
                      </a:r>
                    </a:p>
                    <a:p>
                      <a:r>
                        <a:rPr lang="en-US" sz="1800" kern="1200"/>
                        <a:t>Obligatoire/facultative</a:t>
                      </a:r>
                    </a:p>
                    <a:p>
                      <a:r>
                        <a:rPr lang="en-US" sz="1800" kern="1200"/>
                        <a:t>La guerre,</a:t>
                      </a:r>
                      <a:r>
                        <a:rPr lang="en-US" sz="1800" kern="1200" baseline="0"/>
                        <a:t> la réligion…</a:t>
                      </a:r>
                    </a:p>
                    <a:p>
                      <a:endParaRPr lang="en-US" sz="1800" kern="1200" baseline="0">
                        <a:solidFill>
                          <a:schemeClr val="tx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000"/>
                    </a:p>
                    <a:p>
                      <a:endParaRPr lang="en-US" sz="1800" kern="1200">
                        <a:solidFill>
                          <a:schemeClr val="tx1"/>
                        </a:solidFill>
                        <a:latin typeface="+mn-lt"/>
                        <a:ea typeface="+mn-ea"/>
                        <a:cs typeface="+mn-cs"/>
                      </a:endParaRPr>
                    </a:p>
                  </a:txBody>
                  <a:tcPr/>
                </a:tc>
              </a:tr>
              <a:tr h="694536">
                <a:tc>
                  <a:txBody>
                    <a:bodyPr/>
                    <a:lstStyle/>
                    <a:p>
                      <a:pPr algn="l"/>
                      <a:r>
                        <a:rPr lang="en-US" sz="2000" b="1" kern="1200"/>
                        <a:t>Express attitudes </a:t>
                      </a:r>
                      <a:r>
                        <a:rPr lang="en-US" sz="2000" i="1" kern="1200"/>
                        <a:t>toward attending school  </a:t>
                      </a:r>
                      <a:endParaRPr lang="en-US" sz="2000" i="1" kern="1200">
                        <a:solidFill>
                          <a:schemeClr val="tx1"/>
                        </a:solidFill>
                        <a:latin typeface="+mn-lt"/>
                        <a:ea typeface="+mn-ea"/>
                        <a:cs typeface="+mn-cs"/>
                      </a:endParaRPr>
                    </a:p>
                  </a:txBody>
                  <a:tcPr anchor="ctr"/>
                </a:tc>
                <a:tc>
                  <a:txBody>
                    <a:bodyPr/>
                    <a:lstStyle/>
                    <a:p>
                      <a:pPr algn="l"/>
                      <a:r>
                        <a:rPr lang="en-US" sz="1800"/>
                        <a:t>Subjunctive</a:t>
                      </a:r>
                    </a:p>
                    <a:p>
                      <a:pPr algn="l">
                        <a:lnSpc>
                          <a:spcPct val="100000"/>
                        </a:lnSpc>
                        <a:spcBef>
                          <a:spcPts val="0"/>
                        </a:spcBef>
                        <a:spcAft>
                          <a:spcPts val="0"/>
                        </a:spcAft>
                      </a:pPr>
                      <a:r>
                        <a:rPr lang="en-US" sz="1600" kern="1200"/>
                        <a:t>Il est important que, Il est nécessaire que, il est dommage que, afin que,</a:t>
                      </a:r>
                      <a:r>
                        <a:rPr lang="en-US" sz="1600" kern="1200" baseline="0"/>
                        <a:t> pour que</a:t>
                      </a:r>
                      <a:endParaRPr lang="en-US" sz="16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Express opinions</a:t>
                      </a:r>
                      <a:r>
                        <a:rPr lang="en-US" sz="2000" kern="1200"/>
                        <a:t> </a:t>
                      </a:r>
                      <a:r>
                        <a:rPr lang="en-US" sz="2000" i="1" kern="1200"/>
                        <a:t>on the importance of school</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Ask and answer questions </a:t>
                      </a:r>
                      <a:r>
                        <a:rPr lang="en-US" sz="2000" i="1" kern="1200"/>
                        <a:t>to learn more about schooling in other cultures</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bl>
          </a:graphicData>
        </a:graphic>
      </p:graphicFrame>
      <p:sp>
        <p:nvSpPr>
          <p:cNvPr id="4" name="Slide Number Placeholder 3"/>
          <p:cNvSpPr>
            <a:spLocks noGrp="1"/>
          </p:cNvSpPr>
          <p:nvPr>
            <p:ph type="sldNum" sz="quarter" idx="12"/>
          </p:nvPr>
        </p:nvSpPr>
        <p:spPr/>
        <p:txBody>
          <a:bodyPr/>
          <a:lstStyle/>
          <a:p>
            <a:fld id="{79D92876-8FFA-4B7B-A2CF-067303505EE6}"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4155" y="693933"/>
          <a:ext cx="8797445" cy="5904635"/>
        </p:xfrm>
        <a:graphic>
          <a:graphicData uri="http://schemas.openxmlformats.org/drawingml/2006/table">
            <a:tbl>
              <a:tblPr firstRow="1" bandRow="1">
                <a:tableStyleId>{BC89EF96-8CEA-46FF-86C4-4CE0E7609802}</a:tableStyleId>
              </a:tblPr>
              <a:tblGrid>
                <a:gridCol w="3980203"/>
                <a:gridCol w="2552466"/>
                <a:gridCol w="2264776"/>
              </a:tblGrid>
              <a:tr h="457200">
                <a:tc gridSpan="3">
                  <a:txBody>
                    <a:bodyPr/>
                    <a:lstStyle/>
                    <a:p>
                      <a:pPr algn="ctr"/>
                      <a:r>
                        <a:rPr lang="en-US" sz="2400">
                          <a:solidFill>
                            <a:srgbClr val="FFFFFF"/>
                          </a:solidFill>
                        </a:rPr>
                        <a:t>Tool</a:t>
                      </a:r>
                      <a:r>
                        <a:rPr lang="en-US" sz="2400" baseline="0">
                          <a:solidFill>
                            <a:srgbClr val="FFFFFF"/>
                          </a:solidFill>
                        </a:rPr>
                        <a:t> Box</a:t>
                      </a:r>
                      <a:endParaRPr lang="en-US" sz="2400">
                        <a:solidFill>
                          <a:srgbClr val="FFFFFF"/>
                        </a:solidFill>
                        <a:latin typeface="Cambria"/>
                        <a:cs typeface="Cambria"/>
                      </a:endParaRPr>
                    </a:p>
                  </a:txBody>
                  <a:tcPr>
                    <a:solidFill>
                      <a:schemeClr val="accent1">
                        <a:lumMod val="75000"/>
                      </a:schemeClr>
                    </a:solidFill>
                  </a:tcPr>
                </a:tc>
                <a:tc hMerge="1">
                  <a:txBody>
                    <a:bodyPr/>
                    <a:lstStyle/>
                    <a:p>
                      <a:endParaRPr lang="en-US"/>
                    </a:p>
                  </a:txBody>
                  <a:tcPr/>
                </a:tc>
                <a:tc hMerge="1">
                  <a:txBody>
                    <a:bodyPr/>
                    <a:lstStyle/>
                    <a:p>
                      <a:endParaRPr lang="en-US"/>
                    </a:p>
                  </a:txBody>
                  <a:tcPr/>
                </a:tc>
              </a:tr>
              <a:tr h="694536">
                <a:tc>
                  <a:txBody>
                    <a:bodyPr/>
                    <a:lstStyle/>
                    <a:p>
                      <a:pPr algn="ctr"/>
                      <a:r>
                        <a:rPr lang="en-US" sz="2400"/>
                        <a:t>Language Functions</a:t>
                      </a:r>
                      <a:endParaRPr lang="en-US" sz="2400" b="0">
                        <a:latin typeface="Cambria"/>
                        <a:cs typeface="Cambria"/>
                      </a:endParaRPr>
                    </a:p>
                  </a:txBody>
                  <a:tcPr anchor="ctr"/>
                </a:tc>
                <a:tc>
                  <a:txBody>
                    <a:bodyPr/>
                    <a:lstStyle/>
                    <a:p>
                      <a:pPr algn="ctr"/>
                      <a:r>
                        <a:rPr lang="en-US" sz="2400"/>
                        <a:t>Structures/ Patterns </a:t>
                      </a:r>
                      <a:endParaRPr lang="en-US" sz="2400" b="0">
                        <a:latin typeface="Cambria"/>
                        <a:cs typeface="Cambria"/>
                      </a:endParaRPr>
                    </a:p>
                  </a:txBody>
                  <a:tcPr anchor="ctr"/>
                </a:tc>
                <a:tc>
                  <a:txBody>
                    <a:bodyPr/>
                    <a:lstStyle/>
                    <a:p>
                      <a:pPr algn="ctr"/>
                      <a:r>
                        <a:rPr lang="en-US" sz="2400"/>
                        <a:t>Essential</a:t>
                      </a:r>
                      <a:r>
                        <a:rPr lang="en-US" sz="2400" baseline="0"/>
                        <a:t> </a:t>
                      </a:r>
                      <a:r>
                        <a:rPr lang="en-US" sz="2400"/>
                        <a:t>Vocabulary</a:t>
                      </a:r>
                      <a:endParaRPr lang="en-US" sz="2400" b="0">
                        <a:latin typeface="Cambria"/>
                        <a:cs typeface="Cambria"/>
                      </a:endParaRPr>
                    </a:p>
                  </a:txBody>
                  <a:tcPr anchor="ctr"/>
                </a:tc>
              </a:tr>
              <a:tr h="694536">
                <a:tc>
                  <a:txBody>
                    <a:bodyPr/>
                    <a:lstStyle/>
                    <a:p>
                      <a:pPr algn="l"/>
                      <a:r>
                        <a:rPr lang="en-US" sz="2000" b="1" kern="1200"/>
                        <a:t>Compare</a:t>
                      </a:r>
                      <a:r>
                        <a:rPr lang="en-US" sz="2000" kern="1200"/>
                        <a:t> </a:t>
                      </a:r>
                      <a:r>
                        <a:rPr lang="en-US" sz="2000" i="1" kern="1200"/>
                        <a:t>various components of school systems/schedules</a:t>
                      </a:r>
                      <a:r>
                        <a:rPr lang="en-US" sz="2000" i="1"/>
                        <a:t> </a:t>
                      </a:r>
                      <a:endParaRPr lang="en-US" sz="2000" b="0" i="1">
                        <a:latin typeface="Cambria"/>
                        <a:cs typeface="Cambria"/>
                      </a:endParaRPr>
                    </a:p>
                  </a:txBody>
                  <a:tcPr anchor="ctr"/>
                </a:tc>
                <a:tc>
                  <a:txBody>
                    <a:bodyPr/>
                    <a:lstStyle/>
                    <a:p>
                      <a:pPr algn="l"/>
                      <a:r>
                        <a:rPr lang="en-US" sz="1800"/>
                        <a:t>Comparative</a:t>
                      </a:r>
                    </a:p>
                    <a:p>
                      <a:pPr algn="l"/>
                      <a:r>
                        <a:rPr lang="en-US" sz="1600" kern="1200"/>
                        <a:t>plus de, moins de, autant de</a:t>
                      </a:r>
                      <a:r>
                        <a:rPr lang="en-US" sz="1600"/>
                        <a:t> </a:t>
                      </a:r>
                      <a:endParaRPr lang="en-US" sz="1600" b="0">
                        <a:latin typeface="Cambria"/>
                        <a:cs typeface="Cambria"/>
                      </a:endParaRPr>
                    </a:p>
                  </a:txBody>
                  <a:tcPr anchor="ctr"/>
                </a:tc>
                <a:tc rowSpan="4">
                  <a:txBody>
                    <a:bodyPr/>
                    <a:lstStyle/>
                    <a:p>
                      <a:r>
                        <a:rPr lang="en-US" sz="1800" kern="1200"/>
                        <a:t>Les droits de l’enfant</a:t>
                      </a:r>
                    </a:p>
                    <a:p>
                      <a:r>
                        <a:rPr lang="en-US" sz="1800" kern="1200"/>
                        <a:t>Manquer de formation</a:t>
                      </a:r>
                    </a:p>
                    <a:p>
                      <a:r>
                        <a:rPr lang="en-US" sz="1800" kern="1200"/>
                        <a:t>Aller à l’école/Assister aux  cours</a:t>
                      </a:r>
                    </a:p>
                    <a:p>
                      <a:r>
                        <a:rPr lang="en-US" sz="1800" kern="1200"/>
                        <a:t>Réussir/échouer</a:t>
                      </a:r>
                    </a:p>
                    <a:p>
                      <a:r>
                        <a:rPr lang="en-US" sz="1800" kern="1200"/>
                        <a:t>L’alphabétisation</a:t>
                      </a:r>
                    </a:p>
                    <a:p>
                      <a:r>
                        <a:rPr lang="en-US" sz="1800" kern="1200"/>
                        <a:t>Obligatoire/facultative</a:t>
                      </a:r>
                    </a:p>
                    <a:p>
                      <a:r>
                        <a:rPr lang="en-US" sz="1800" kern="1200"/>
                        <a:t>La guerre,</a:t>
                      </a:r>
                      <a:r>
                        <a:rPr lang="en-US" sz="1800" kern="1200" baseline="0"/>
                        <a:t> la réligion…</a:t>
                      </a:r>
                      <a:endParaRPr lang="en-US" sz="1800" kern="1200" baseline="0">
                        <a:solidFill>
                          <a:schemeClr val="tx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smtClean="0">
                          <a:solidFill>
                            <a:srgbClr val="FF0000"/>
                          </a:solidFill>
                        </a:rPr>
                        <a:t>…not merely thematic vocabulary lists</a:t>
                      </a:r>
                      <a:endParaRPr lang="en-US" sz="2000"/>
                    </a:p>
                  </a:txBody>
                  <a:tcPr/>
                </a:tc>
              </a:tr>
              <a:tr h="694536">
                <a:tc>
                  <a:txBody>
                    <a:bodyPr/>
                    <a:lstStyle/>
                    <a:p>
                      <a:pPr algn="l"/>
                      <a:r>
                        <a:rPr lang="en-US" sz="2000" b="1" kern="1200"/>
                        <a:t>Express attitudes </a:t>
                      </a:r>
                      <a:r>
                        <a:rPr lang="en-US" sz="2000" i="1" kern="1200"/>
                        <a:t>toward attending school  </a:t>
                      </a:r>
                      <a:endParaRPr lang="en-US" sz="2000" i="1" kern="1200">
                        <a:solidFill>
                          <a:schemeClr val="tx1"/>
                        </a:solidFill>
                        <a:latin typeface="+mn-lt"/>
                        <a:ea typeface="+mn-ea"/>
                        <a:cs typeface="+mn-cs"/>
                      </a:endParaRPr>
                    </a:p>
                  </a:txBody>
                  <a:tcPr anchor="ctr"/>
                </a:tc>
                <a:tc>
                  <a:txBody>
                    <a:bodyPr/>
                    <a:lstStyle/>
                    <a:p>
                      <a:pPr algn="l"/>
                      <a:r>
                        <a:rPr lang="en-US" sz="1800"/>
                        <a:t>Subjunctive</a:t>
                      </a:r>
                    </a:p>
                    <a:p>
                      <a:pPr algn="l">
                        <a:lnSpc>
                          <a:spcPct val="100000"/>
                        </a:lnSpc>
                        <a:spcBef>
                          <a:spcPts val="0"/>
                        </a:spcBef>
                        <a:spcAft>
                          <a:spcPts val="0"/>
                        </a:spcAft>
                      </a:pPr>
                      <a:r>
                        <a:rPr lang="en-US" sz="1600" kern="1200"/>
                        <a:t>Il est important que, Il est nécessaire que, il est dommage que, afin que,</a:t>
                      </a:r>
                      <a:r>
                        <a:rPr lang="en-US" sz="1600" kern="1200" baseline="0"/>
                        <a:t> pour que</a:t>
                      </a:r>
                      <a:endParaRPr lang="en-US" sz="1600" b="0">
                        <a:latin typeface="Cambria"/>
                        <a:cs typeface="Cambria"/>
                      </a:endParaRPr>
                    </a:p>
                  </a:txBody>
                  <a:tcPr anchor="ctr"/>
                </a:tc>
                <a:tc vMerge="1">
                  <a:txBody>
                    <a:bodyPr/>
                    <a:lstStyle/>
                    <a:p>
                      <a:pPr algn="ctr"/>
                      <a:endParaRPr lang="en-US" sz="2400" b="0">
                        <a:latin typeface="Cambria"/>
                        <a:cs typeface="Cambria"/>
                      </a:endParaRPr>
                    </a:p>
                  </a:txBody>
                  <a:tcPr anchor="ctr"/>
                </a:tc>
              </a:tr>
              <a:tr h="694536">
                <a:tc>
                  <a:txBody>
                    <a:bodyPr/>
                    <a:lstStyle/>
                    <a:p>
                      <a:pPr algn="l"/>
                      <a:r>
                        <a:rPr lang="en-US" sz="2000" b="1" kern="1200"/>
                        <a:t>Express opinions</a:t>
                      </a:r>
                      <a:r>
                        <a:rPr lang="en-US" sz="2000" kern="1200"/>
                        <a:t> </a:t>
                      </a:r>
                      <a:r>
                        <a:rPr lang="en-US" sz="2000" i="1" kern="1200"/>
                        <a:t>on the importance of school</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r h="1728875">
                <a:tc>
                  <a:txBody>
                    <a:bodyPr/>
                    <a:lstStyle/>
                    <a:p>
                      <a:pPr algn="l"/>
                      <a:r>
                        <a:rPr lang="en-US" sz="2000" b="1" kern="1200"/>
                        <a:t>Ask and answer questions </a:t>
                      </a:r>
                      <a:r>
                        <a:rPr lang="en-US" sz="2000" i="1" kern="1200"/>
                        <a:t>to learn more about schooling in other cultures</a:t>
                      </a:r>
                      <a:r>
                        <a:rPr lang="en-US" sz="2000" i="1"/>
                        <a:t> </a:t>
                      </a:r>
                      <a:endParaRPr lang="en-US" sz="2000" b="0" i="1">
                        <a:latin typeface="Cambria"/>
                        <a:cs typeface="Cambria"/>
                      </a:endParaRPr>
                    </a:p>
                  </a:txBody>
                  <a:tcPr anchor="ctr"/>
                </a:tc>
                <a:tc>
                  <a:txBody>
                    <a:bodyPr/>
                    <a:lstStyle/>
                    <a:p>
                      <a:pPr algn="ctr"/>
                      <a:endParaRPr lang="en-US" sz="2400" b="0">
                        <a:latin typeface="Cambria"/>
                        <a:cs typeface="Cambria"/>
                      </a:endParaRPr>
                    </a:p>
                  </a:txBody>
                  <a:tcPr anchor="ctr"/>
                </a:tc>
                <a:tc vMerge="1">
                  <a:txBody>
                    <a:bodyPr/>
                    <a:lstStyle/>
                    <a:p>
                      <a:pPr algn="ctr"/>
                      <a:endParaRPr lang="en-US" sz="2400" b="0">
                        <a:latin typeface="Cambria"/>
                        <a:cs typeface="Cambria"/>
                      </a:endParaRPr>
                    </a:p>
                  </a:txBody>
                  <a:tcPr anchor="ctr"/>
                </a:tc>
              </a:tr>
            </a:tbl>
          </a:graphicData>
        </a:graphic>
      </p:graphicFrame>
      <p:sp>
        <p:nvSpPr>
          <p:cNvPr id="4" name="Slide Number Placeholder 3"/>
          <p:cNvSpPr>
            <a:spLocks noGrp="1"/>
          </p:cNvSpPr>
          <p:nvPr>
            <p:ph type="sldNum" sz="quarter" idx="12"/>
          </p:nvPr>
        </p:nvSpPr>
        <p:spPr/>
        <p:txBody>
          <a:bodyPr/>
          <a:lstStyle/>
          <a:p>
            <a:fld id="{79D92876-8FFA-4B7B-A2CF-067303505EE6}"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4372"/>
            <a:ext cx="8229600" cy="4325112"/>
          </a:xfrm>
        </p:spPr>
        <p:txBody>
          <a:bodyPr>
            <a:normAutofit lnSpcReduction="10000"/>
          </a:bodyPr>
          <a:lstStyle/>
          <a:p>
            <a:pPr marL="0" indent="0">
              <a:lnSpc>
                <a:spcPct val="110000"/>
              </a:lnSpc>
              <a:buNone/>
            </a:pPr>
            <a:r>
              <a:rPr lang="en-US"/>
              <a:t>How might you use this video as part of a unit that you currently teach?</a:t>
            </a:r>
          </a:p>
          <a:p>
            <a:pPr>
              <a:buNone/>
            </a:pPr>
            <a:endParaRPr lang="en-US"/>
          </a:p>
          <a:p>
            <a:r>
              <a:rPr lang="en-US"/>
              <a:t>What might you do as an </a:t>
            </a:r>
            <a:r>
              <a:rPr lang="en-US">
                <a:solidFill>
                  <a:srgbClr val="FF0000"/>
                </a:solidFill>
              </a:rPr>
              <a:t>interpretive</a:t>
            </a:r>
            <a:r>
              <a:rPr lang="en-US"/>
              <a:t> task? </a:t>
            </a:r>
          </a:p>
          <a:p>
            <a:endParaRPr lang="en-US"/>
          </a:p>
          <a:p>
            <a:r>
              <a:rPr lang="en-US"/>
              <a:t>What </a:t>
            </a:r>
            <a:r>
              <a:rPr lang="en-US">
                <a:solidFill>
                  <a:srgbClr val="FF0000"/>
                </a:solidFill>
              </a:rPr>
              <a:t>interpersonal</a:t>
            </a:r>
            <a:r>
              <a:rPr lang="en-US"/>
              <a:t> conversation do you imagine students having with others?</a:t>
            </a:r>
          </a:p>
          <a:p>
            <a:endParaRPr lang="en-US"/>
          </a:p>
          <a:p>
            <a:r>
              <a:rPr lang="en-US"/>
              <a:t>What might students do in the </a:t>
            </a:r>
            <a:r>
              <a:rPr lang="en-US">
                <a:solidFill>
                  <a:srgbClr val="FF0000"/>
                </a:solidFill>
              </a:rPr>
              <a:t>presentational</a:t>
            </a:r>
            <a:r>
              <a:rPr lang="en-US"/>
              <a:t> mode? </a:t>
            </a:r>
          </a:p>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24"/>
            <a:ext cx="8229600" cy="1066800"/>
          </a:xfrm>
        </p:spPr>
        <p:txBody>
          <a:bodyPr>
            <a:normAutofit/>
          </a:bodyPr>
          <a:lstStyle/>
          <a:p>
            <a:pPr algn="ctr"/>
            <a:r>
              <a:rPr lang="en-US" sz="3200"/>
              <a:t>Contemporary Life: A Balanced Lifestyle</a:t>
            </a:r>
          </a:p>
        </p:txBody>
      </p:sp>
      <p:pic>
        <p:nvPicPr>
          <p:cNvPr id="5" name="Picture 8" descr="ReadingManiacs"/>
          <p:cNvPicPr>
            <a:picLocks noChangeAspect="1" noChangeArrowheads="1"/>
          </p:cNvPicPr>
          <p:nvPr/>
        </p:nvPicPr>
        <p:blipFill>
          <a:blip r:embed="rId2"/>
          <a:srcRect/>
          <a:stretch>
            <a:fillRect/>
          </a:stretch>
        </p:blipFill>
        <p:spPr bwMode="auto">
          <a:xfrm>
            <a:off x="181917" y="1656811"/>
            <a:ext cx="1241897" cy="932688"/>
          </a:xfrm>
          <a:prstGeom prst="rect">
            <a:avLst/>
          </a:prstGeom>
          <a:noFill/>
          <a:ln w="9525">
            <a:noFill/>
            <a:miter lim="800000"/>
            <a:headEnd/>
            <a:tailEnd/>
          </a:ln>
        </p:spPr>
      </p:pic>
      <p:pic>
        <p:nvPicPr>
          <p:cNvPr id="6" name="Picture 7" descr="P4220050-2"/>
          <p:cNvPicPr>
            <a:picLocks noChangeAspect="1" noChangeArrowheads="1"/>
          </p:cNvPicPr>
          <p:nvPr/>
        </p:nvPicPr>
        <p:blipFill>
          <a:blip r:embed="rId3"/>
          <a:srcRect/>
          <a:stretch>
            <a:fillRect/>
          </a:stretch>
        </p:blipFill>
        <p:spPr bwMode="auto">
          <a:xfrm>
            <a:off x="205423" y="3370945"/>
            <a:ext cx="1194884" cy="969264"/>
          </a:xfrm>
          <a:prstGeom prst="rect">
            <a:avLst/>
          </a:prstGeom>
          <a:noFill/>
          <a:ln w="9525">
            <a:noFill/>
            <a:miter lim="800000"/>
            <a:headEnd/>
            <a:tailEnd/>
          </a:ln>
        </p:spPr>
      </p:pic>
      <p:pic>
        <p:nvPicPr>
          <p:cNvPr id="7" name="Picture 6" descr="CCclipart"/>
          <p:cNvPicPr>
            <a:picLocks noChangeAspect="1" noChangeArrowheads="1"/>
          </p:cNvPicPr>
          <p:nvPr/>
        </p:nvPicPr>
        <p:blipFill>
          <a:blip r:embed="rId4"/>
          <a:srcRect/>
          <a:stretch>
            <a:fillRect/>
          </a:stretch>
        </p:blipFill>
        <p:spPr bwMode="auto">
          <a:xfrm>
            <a:off x="300206" y="5198531"/>
            <a:ext cx="1005319" cy="950976"/>
          </a:xfrm>
          <a:prstGeom prst="rect">
            <a:avLst/>
          </a:prstGeom>
          <a:noFill/>
          <a:ln w="9525">
            <a:noFill/>
            <a:miter lim="800000"/>
            <a:headEnd/>
            <a:tailEnd/>
          </a:ln>
        </p:spPr>
      </p:pic>
      <p:sp>
        <p:nvSpPr>
          <p:cNvPr id="9" name="TextBox 8"/>
          <p:cNvSpPr txBox="1"/>
          <p:nvPr/>
        </p:nvSpPr>
        <p:spPr>
          <a:xfrm>
            <a:off x="2184401" y="1338325"/>
            <a:ext cx="6502400" cy="1569660"/>
          </a:xfrm>
          <a:prstGeom prst="rect">
            <a:avLst/>
          </a:prstGeom>
          <a:noFill/>
        </p:spPr>
        <p:txBody>
          <a:bodyPr wrap="square" rtlCol="0">
            <a:spAutoFit/>
          </a:bodyPr>
          <a:lstStyle/>
          <a:p>
            <a:r>
              <a:rPr lang="en-US" sz="2400"/>
              <a:t>Watch sound off, generate a list of possible words and phrases. Read script, circle any words, write possible title. View again. Expand list of vocabulary based on video. </a:t>
            </a:r>
          </a:p>
        </p:txBody>
      </p:sp>
      <p:sp>
        <p:nvSpPr>
          <p:cNvPr id="8" name="TextBox 7"/>
          <p:cNvSpPr txBox="1"/>
          <p:nvPr/>
        </p:nvSpPr>
        <p:spPr>
          <a:xfrm>
            <a:off x="2184401" y="4935440"/>
            <a:ext cx="6502400" cy="1569660"/>
          </a:xfrm>
          <a:prstGeom prst="rect">
            <a:avLst/>
          </a:prstGeom>
          <a:noFill/>
        </p:spPr>
        <p:txBody>
          <a:bodyPr wrap="square" rtlCol="0">
            <a:spAutoFit/>
          </a:bodyPr>
          <a:lstStyle/>
          <a:p>
            <a:r>
              <a:rPr lang="en-US" sz="2400"/>
              <a:t>Give each student an image. Use inner-outer circles. Tell students to ask and answer questions about the images they hold and talk until they find something in common. Rotate.</a:t>
            </a:r>
          </a:p>
        </p:txBody>
      </p:sp>
      <p:sp>
        <p:nvSpPr>
          <p:cNvPr id="10" name="TextBox 9"/>
          <p:cNvSpPr txBox="1"/>
          <p:nvPr/>
        </p:nvSpPr>
        <p:spPr>
          <a:xfrm>
            <a:off x="2184401" y="3255413"/>
            <a:ext cx="6502400" cy="1200328"/>
          </a:xfrm>
          <a:prstGeom prst="rect">
            <a:avLst/>
          </a:prstGeom>
          <a:noFill/>
        </p:spPr>
        <p:txBody>
          <a:bodyPr wrap="square" rtlCol="0">
            <a:spAutoFit/>
          </a:bodyPr>
          <a:lstStyle/>
          <a:p>
            <a:r>
              <a:rPr lang="en-US" sz="2400"/>
              <a:t>Create a padlet or use post-its to allow students to post sentences showing what they do to have some balance in their life.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24"/>
            <a:ext cx="8229600" cy="1066800"/>
          </a:xfrm>
        </p:spPr>
        <p:txBody>
          <a:bodyPr>
            <a:normAutofit/>
          </a:bodyPr>
          <a:lstStyle/>
          <a:p>
            <a:pPr algn="ctr"/>
            <a:r>
              <a:rPr lang="en-US" sz="3200"/>
              <a:t>Contemporary Life: Our Animal Friends</a:t>
            </a:r>
          </a:p>
        </p:txBody>
      </p:sp>
      <p:pic>
        <p:nvPicPr>
          <p:cNvPr id="5" name="Picture 8" descr="ReadingManiacs"/>
          <p:cNvPicPr>
            <a:picLocks noChangeAspect="1" noChangeArrowheads="1"/>
          </p:cNvPicPr>
          <p:nvPr/>
        </p:nvPicPr>
        <p:blipFill>
          <a:blip r:embed="rId2"/>
          <a:srcRect/>
          <a:stretch>
            <a:fillRect/>
          </a:stretch>
        </p:blipFill>
        <p:spPr bwMode="auto">
          <a:xfrm>
            <a:off x="181917" y="1732986"/>
            <a:ext cx="1241897" cy="932688"/>
          </a:xfrm>
          <a:prstGeom prst="rect">
            <a:avLst/>
          </a:prstGeom>
          <a:noFill/>
          <a:ln w="9525">
            <a:noFill/>
            <a:miter lim="800000"/>
            <a:headEnd/>
            <a:tailEnd/>
          </a:ln>
        </p:spPr>
      </p:pic>
      <p:pic>
        <p:nvPicPr>
          <p:cNvPr id="6" name="Picture 7" descr="P4220050-2"/>
          <p:cNvPicPr>
            <a:picLocks noChangeAspect="1" noChangeArrowheads="1"/>
          </p:cNvPicPr>
          <p:nvPr/>
        </p:nvPicPr>
        <p:blipFill>
          <a:blip r:embed="rId3"/>
          <a:srcRect/>
          <a:stretch>
            <a:fillRect/>
          </a:stretch>
        </p:blipFill>
        <p:spPr bwMode="auto">
          <a:xfrm>
            <a:off x="205423" y="3370818"/>
            <a:ext cx="1194884" cy="969264"/>
          </a:xfrm>
          <a:prstGeom prst="rect">
            <a:avLst/>
          </a:prstGeom>
          <a:noFill/>
          <a:ln w="9525">
            <a:noFill/>
            <a:miter lim="800000"/>
            <a:headEnd/>
            <a:tailEnd/>
          </a:ln>
        </p:spPr>
      </p:pic>
      <p:pic>
        <p:nvPicPr>
          <p:cNvPr id="7" name="Picture 6" descr="CCclipart"/>
          <p:cNvPicPr>
            <a:picLocks noChangeAspect="1" noChangeArrowheads="1"/>
          </p:cNvPicPr>
          <p:nvPr/>
        </p:nvPicPr>
        <p:blipFill>
          <a:blip r:embed="rId4"/>
          <a:srcRect/>
          <a:stretch>
            <a:fillRect/>
          </a:stretch>
        </p:blipFill>
        <p:spPr bwMode="auto">
          <a:xfrm>
            <a:off x="300206" y="5198531"/>
            <a:ext cx="1005319" cy="950976"/>
          </a:xfrm>
          <a:prstGeom prst="rect">
            <a:avLst/>
          </a:prstGeom>
          <a:noFill/>
          <a:ln w="9525">
            <a:noFill/>
            <a:miter lim="800000"/>
            <a:headEnd/>
            <a:tailEnd/>
          </a:ln>
        </p:spPr>
      </p:pic>
      <p:sp>
        <p:nvSpPr>
          <p:cNvPr id="9" name="TextBox 8"/>
          <p:cNvSpPr txBox="1"/>
          <p:nvPr/>
        </p:nvSpPr>
        <p:spPr>
          <a:xfrm>
            <a:off x="2184401" y="1599166"/>
            <a:ext cx="6502400" cy="1200328"/>
          </a:xfrm>
          <a:prstGeom prst="rect">
            <a:avLst/>
          </a:prstGeom>
          <a:noFill/>
        </p:spPr>
        <p:txBody>
          <a:bodyPr wrap="square" rtlCol="0">
            <a:spAutoFit/>
          </a:bodyPr>
          <a:lstStyle/>
          <a:p>
            <a:r>
              <a:rPr lang="en-US" sz="2400"/>
              <a:t>Read individually. Select the 4 most important words and be prepared to say why.  Complete a graphic organizer – postive and negative traits.</a:t>
            </a:r>
          </a:p>
        </p:txBody>
      </p:sp>
      <p:sp>
        <p:nvSpPr>
          <p:cNvPr id="8" name="TextBox 7"/>
          <p:cNvSpPr txBox="1"/>
          <p:nvPr/>
        </p:nvSpPr>
        <p:spPr>
          <a:xfrm>
            <a:off x="2184401" y="5258521"/>
            <a:ext cx="6502400" cy="830997"/>
          </a:xfrm>
          <a:prstGeom prst="rect">
            <a:avLst/>
          </a:prstGeom>
          <a:noFill/>
        </p:spPr>
        <p:txBody>
          <a:bodyPr wrap="square" rtlCol="0">
            <a:spAutoFit/>
          </a:bodyPr>
          <a:lstStyle/>
          <a:p>
            <a:r>
              <a:rPr lang="en-US" sz="2400"/>
              <a:t>Imagine the conversation that you might have if you called Stéphanie. </a:t>
            </a:r>
          </a:p>
        </p:txBody>
      </p:sp>
      <p:sp>
        <p:nvSpPr>
          <p:cNvPr id="10" name="TextBox 9"/>
          <p:cNvSpPr txBox="1"/>
          <p:nvPr/>
        </p:nvSpPr>
        <p:spPr>
          <a:xfrm>
            <a:off x="2184401" y="3439952"/>
            <a:ext cx="6502400" cy="830997"/>
          </a:xfrm>
          <a:prstGeom prst="rect">
            <a:avLst/>
          </a:prstGeom>
          <a:noFill/>
        </p:spPr>
        <p:txBody>
          <a:bodyPr wrap="square" rtlCol="0">
            <a:spAutoFit/>
          </a:bodyPr>
          <a:lstStyle/>
          <a:p>
            <a:r>
              <a:rPr lang="en-US" sz="2400"/>
              <a:t>Generate statements encouraging adoption of pets in general.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Title 2"/>
          <p:cNvSpPr>
            <a:spLocks noGrp="1"/>
          </p:cNvSpPr>
          <p:nvPr>
            <p:ph type="title"/>
          </p:nvPr>
        </p:nvSpPr>
        <p:spPr>
          <a:xfrm>
            <a:off x="457200" y="228600"/>
            <a:ext cx="8229600" cy="1069975"/>
          </a:xfrm>
        </p:spPr>
        <p:txBody>
          <a:bodyPr/>
          <a:lstStyle/>
          <a:p>
            <a:r>
              <a:rPr lang="en-US">
                <a:ea typeface="ＭＳ Ｐゴシック" pitchFamily="-84" charset="-128"/>
                <a:cs typeface="ＭＳ Ｐゴシック" pitchFamily="-84" charset="-128"/>
              </a:rPr>
              <a:t>Interpretive Mode</a:t>
            </a:r>
          </a:p>
        </p:txBody>
      </p:sp>
      <p:sp>
        <p:nvSpPr>
          <p:cNvPr id="121859" name="TextBox 3"/>
          <p:cNvSpPr txBox="1">
            <a:spLocks noChangeArrowheads="1"/>
          </p:cNvSpPr>
          <p:nvPr/>
        </p:nvSpPr>
        <p:spPr bwMode="auto">
          <a:xfrm>
            <a:off x="4537075" y="6400800"/>
            <a:ext cx="4416425" cy="338138"/>
          </a:xfrm>
          <a:prstGeom prst="rect">
            <a:avLst/>
          </a:prstGeom>
          <a:noFill/>
          <a:ln w="9525">
            <a:noFill/>
            <a:miter lim="800000"/>
            <a:headEnd/>
            <a:tailEnd/>
          </a:ln>
        </p:spPr>
        <p:txBody>
          <a:bodyPr wrap="none">
            <a:prstTxWarp prst="textNoShape">
              <a:avLst/>
            </a:prstTxWarp>
            <a:spAutoFit/>
          </a:bodyPr>
          <a:lstStyle/>
          <a:p>
            <a:r>
              <a:rPr lang="en-US" sz="1600"/>
              <a:t>http://home.coqui.net/sendero/popupcoqui.htm</a:t>
            </a:r>
          </a:p>
        </p:txBody>
      </p:sp>
      <p:sp>
        <p:nvSpPr>
          <p:cNvPr id="121860" name="TextBox 4"/>
          <p:cNvSpPr txBox="1">
            <a:spLocks noChangeArrowheads="1"/>
          </p:cNvSpPr>
          <p:nvPr/>
        </p:nvSpPr>
        <p:spPr bwMode="auto">
          <a:xfrm>
            <a:off x="304800" y="1447800"/>
            <a:ext cx="8610600" cy="4708525"/>
          </a:xfrm>
          <a:prstGeom prst="rect">
            <a:avLst/>
          </a:prstGeom>
          <a:noFill/>
          <a:ln w="9525">
            <a:noFill/>
            <a:miter lim="800000"/>
            <a:headEnd/>
            <a:tailEnd/>
          </a:ln>
        </p:spPr>
        <p:txBody>
          <a:bodyPr>
            <a:prstTxWarp prst="textNoShape">
              <a:avLst/>
            </a:prstTxWarp>
            <a:spAutoFit/>
          </a:bodyPr>
          <a:lstStyle/>
          <a:p>
            <a:r>
              <a:rPr lang="en-US" sz="2000"/>
              <a:t>El coquí es de Puerto Rico. Su nombre científico es Eleutherodactylus. Eleutherodactylus quiere decir el de los dedos libres, pues no tiene membranas entre sus dedos. Para mí, tiene también el alma libre, pues, le gusta andar suelto y cantar a su antojo por entre las hierbas.</a:t>
            </a:r>
          </a:p>
          <a:p>
            <a:endParaRPr lang="en-US" sz="2000"/>
          </a:p>
          <a:p>
            <a:r>
              <a:rPr lang="en-US" sz="2000"/>
              <a:t>Hay 16 diferentes especies; sin embargo, solamente dos producen el sonido "co-quí". Los hay terrestres y arbóreos.</a:t>
            </a:r>
          </a:p>
          <a:p>
            <a:endParaRPr lang="en-US" sz="2000"/>
          </a:p>
          <a:p>
            <a:r>
              <a:rPr lang="en-US" sz="2000"/>
              <a:t>Todos los coquíes tienen "almohaditas" en las puntas de los dedos de pies y manos. Los coquíes no pasan por la etapa de renacuajo y salen del huevo, siendo una copia pequeñita de sus padres.</a:t>
            </a:r>
          </a:p>
          <a:p>
            <a:endParaRPr lang="en-US" sz="2000"/>
          </a:p>
          <a:p>
            <a:r>
              <a:rPr lang="en-US" sz="2000"/>
              <a:t>El canto del coquí es un canto melodioso y fino. Quién lo escucha y nunca lo ha visto cree que es un delicado pajarito. Su canto es como un suave arrullo que puebla las noches de nuestra patria borincana.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Title 2"/>
          <p:cNvSpPr>
            <a:spLocks noGrp="1"/>
          </p:cNvSpPr>
          <p:nvPr>
            <p:ph type="title"/>
          </p:nvPr>
        </p:nvSpPr>
        <p:spPr>
          <a:xfrm>
            <a:off x="209550" y="134938"/>
            <a:ext cx="8229600" cy="1143000"/>
          </a:xfrm>
        </p:spPr>
        <p:txBody>
          <a:bodyPr/>
          <a:lstStyle/>
          <a:p>
            <a:r>
              <a:rPr lang="en-US">
                <a:solidFill>
                  <a:srgbClr val="000000"/>
                </a:solidFill>
                <a:ea typeface="ＭＳ Ｐゴシック" pitchFamily="-84" charset="-128"/>
                <a:cs typeface="ＭＳ Ｐゴシック" pitchFamily="-84" charset="-128"/>
              </a:rPr>
              <a:t>Interpretive Mode</a:t>
            </a:r>
          </a:p>
        </p:txBody>
      </p:sp>
      <p:sp>
        <p:nvSpPr>
          <p:cNvPr id="123907" name="Content Placeholder 3"/>
          <p:cNvSpPr>
            <a:spLocks noGrp="1"/>
          </p:cNvSpPr>
          <p:nvPr>
            <p:ph idx="1"/>
          </p:nvPr>
        </p:nvSpPr>
        <p:spPr>
          <a:xfrm>
            <a:off x="609600" y="1828800"/>
            <a:ext cx="8435975" cy="4586288"/>
          </a:xfrm>
        </p:spPr>
        <p:txBody>
          <a:bodyPr/>
          <a:lstStyle/>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Coquís sound like parrots. </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There are 16 varieties of coquís that sing “co-quí”. </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Coquís sing mostly at night</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Coquís are hatched looking like their parents. </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Many Puerto Ricans think the song of the coquí is like a lullaby. </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Coquís live only in trees.</a:t>
            </a:r>
          </a:p>
          <a:p>
            <a:pPr marL="0" indent="-182880">
              <a:spcAft>
                <a:spcPts val="1800"/>
              </a:spcAft>
              <a:buClrTx/>
              <a:buFont typeface="+mj-lt"/>
              <a:buAutoNum type="arabicPeriod"/>
              <a:defRPr/>
            </a:pPr>
            <a:r>
              <a:rPr lang="en-US" sz="2400">
                <a:latin typeface="Calibri" pitchFamily="1" charset="0"/>
                <a:ea typeface="Calibri" pitchFamily="1" charset="0"/>
                <a:cs typeface="Calibri" pitchFamily="1" charset="0"/>
              </a:rPr>
              <a:t>  The sound of the coquí is heard only in Puerto Rico. </a:t>
            </a:r>
          </a:p>
          <a:p>
            <a:pPr marL="0" indent="-346075">
              <a:buFont typeface="Georgia" pitchFamily="1" charset="0"/>
              <a:buNone/>
              <a:defRPr/>
            </a:pPr>
            <a:endParaRPr lang="en-US" sz="2400">
              <a:latin typeface="Calibri" pitchFamily="1" charset="0"/>
              <a:ea typeface="Calibri" pitchFamily="1" charset="0"/>
              <a:cs typeface="Calibri" pitchFamily="1" charset="0"/>
            </a:endParaRPr>
          </a:p>
        </p:txBody>
      </p:sp>
      <p:sp>
        <p:nvSpPr>
          <p:cNvPr id="122884" name="TextBox 4"/>
          <p:cNvSpPr txBox="1">
            <a:spLocks noChangeArrowheads="1"/>
          </p:cNvSpPr>
          <p:nvPr/>
        </p:nvSpPr>
        <p:spPr bwMode="auto">
          <a:xfrm>
            <a:off x="209550" y="1073150"/>
            <a:ext cx="8836025" cy="708025"/>
          </a:xfrm>
          <a:prstGeom prst="rect">
            <a:avLst/>
          </a:prstGeom>
          <a:noFill/>
          <a:ln w="9525">
            <a:noFill/>
            <a:miter lim="800000"/>
            <a:headEnd/>
            <a:tailEnd/>
          </a:ln>
        </p:spPr>
        <p:txBody>
          <a:bodyPr wrap="none">
            <a:prstTxWarp prst="textNoShape">
              <a:avLst/>
            </a:prstTxWarp>
            <a:spAutoFit/>
          </a:bodyPr>
          <a:lstStyle/>
          <a:p>
            <a:r>
              <a:rPr lang="en-US" sz="2000"/>
              <a:t>Indicate whether the statement is true, false or not stated. If true </a:t>
            </a:r>
          </a:p>
          <a:p>
            <a:r>
              <a:rPr lang="en-US" sz="2000"/>
              <a:t>or false, indicate where the information can be found in the article.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228600" y="3462330"/>
            <a:ext cx="1443274" cy="830997"/>
          </a:xfrm>
          <a:prstGeom prst="rect">
            <a:avLst/>
          </a:prstGeom>
          <a:noFill/>
          <a:ln w="9525">
            <a:noFill/>
            <a:miter lim="800000"/>
            <a:headEnd/>
            <a:tailEnd/>
          </a:ln>
        </p:spPr>
        <p:txBody>
          <a:bodyPr wrap="none">
            <a:prstTxWarp prst="textNoShape">
              <a:avLst/>
            </a:prstTxWarp>
            <a:spAutoFit/>
          </a:bodyPr>
          <a:lstStyle/>
          <a:p>
            <a:r>
              <a:rPr lang="en-US" sz="2400">
                <a:latin typeface="Georgia"/>
                <a:ea typeface="Calibri" pitchFamily="-1" charset="0"/>
                <a:cs typeface="Georgia"/>
              </a:rPr>
              <a:t>What did </a:t>
            </a:r>
          </a:p>
          <a:p>
            <a:r>
              <a:rPr lang="en-US" sz="2400">
                <a:latin typeface="Georgia"/>
                <a:ea typeface="Calibri" pitchFamily="-1" charset="0"/>
                <a:cs typeface="Georgia"/>
              </a:rPr>
              <a:t>you do? </a:t>
            </a:r>
          </a:p>
        </p:txBody>
      </p:sp>
      <p:sp>
        <p:nvSpPr>
          <p:cNvPr id="128003" name="Title 13"/>
          <p:cNvSpPr>
            <a:spLocks noGrp="1"/>
          </p:cNvSpPr>
          <p:nvPr>
            <p:ph type="title"/>
          </p:nvPr>
        </p:nvSpPr>
        <p:spPr>
          <a:xfrm>
            <a:off x="457200" y="1253057"/>
            <a:ext cx="8229600" cy="1143000"/>
          </a:xfrm>
        </p:spPr>
        <p:txBody>
          <a:bodyPr/>
          <a:lstStyle/>
          <a:p>
            <a:pPr algn="ctr" eaLnBrk="1" hangingPunct="1"/>
            <a:r>
              <a:rPr lang="en-US">
                <a:ea typeface="ＭＳ Ｐゴシック" pitchFamily="-1" charset="-128"/>
                <a:cs typeface="ＭＳ Ｐゴシック" pitchFamily="-1" charset="-128"/>
              </a:rPr>
              <a:t>Yesterday – Today - Tomorrow</a:t>
            </a:r>
          </a:p>
        </p:txBody>
      </p:sp>
      <p:sp>
        <p:nvSpPr>
          <p:cNvPr id="128004" name="Rectangle 3"/>
          <p:cNvSpPr>
            <a:spLocks noChangeArrowheads="1"/>
          </p:cNvSpPr>
          <p:nvPr/>
        </p:nvSpPr>
        <p:spPr bwMode="auto">
          <a:xfrm>
            <a:off x="3176588" y="6269030"/>
            <a:ext cx="2971800" cy="461962"/>
          </a:xfrm>
          <a:prstGeom prst="rect">
            <a:avLst/>
          </a:prstGeom>
          <a:noFill/>
          <a:ln w="9525">
            <a:noFill/>
            <a:miter lim="800000"/>
            <a:headEnd/>
            <a:tailEnd/>
          </a:ln>
        </p:spPr>
        <p:txBody>
          <a:bodyPr>
            <a:prstTxWarp prst="textNoShape">
              <a:avLst/>
            </a:prstTxWarp>
            <a:spAutoFit/>
          </a:bodyPr>
          <a:lstStyle/>
          <a:p>
            <a:pPr algn="ctr"/>
            <a:r>
              <a:rPr lang="en-US" sz="2400">
                <a:latin typeface="Georgia"/>
                <a:ea typeface="Calibri" pitchFamily="-1" charset="0"/>
                <a:cs typeface="Georgia"/>
              </a:rPr>
              <a:t>What are you doing? </a:t>
            </a:r>
          </a:p>
        </p:txBody>
      </p:sp>
      <p:sp>
        <p:nvSpPr>
          <p:cNvPr id="128005" name="Rectangle 3"/>
          <p:cNvSpPr>
            <a:spLocks noChangeArrowheads="1"/>
          </p:cNvSpPr>
          <p:nvPr/>
        </p:nvSpPr>
        <p:spPr bwMode="auto">
          <a:xfrm>
            <a:off x="7543800" y="3462330"/>
            <a:ext cx="1505540" cy="1200328"/>
          </a:xfrm>
          <a:prstGeom prst="rect">
            <a:avLst/>
          </a:prstGeom>
          <a:noFill/>
          <a:ln w="9525">
            <a:noFill/>
            <a:miter lim="800000"/>
            <a:headEnd/>
            <a:tailEnd/>
          </a:ln>
        </p:spPr>
        <p:txBody>
          <a:bodyPr wrap="none">
            <a:prstTxWarp prst="textNoShape">
              <a:avLst/>
            </a:prstTxWarp>
            <a:spAutoFit/>
          </a:bodyPr>
          <a:lstStyle/>
          <a:p>
            <a:r>
              <a:rPr lang="en-US" sz="2400">
                <a:latin typeface="Georgia"/>
                <a:ea typeface="Calibri" pitchFamily="-1" charset="0"/>
                <a:cs typeface="Georgia"/>
              </a:rPr>
              <a:t>What</a:t>
            </a:r>
            <a:r>
              <a:rPr lang="en-US" sz="2400">
                <a:latin typeface="Georgia"/>
                <a:cs typeface="Georgia"/>
              </a:rPr>
              <a:t> </a:t>
            </a:r>
            <a:r>
              <a:rPr lang="en-US" sz="2400">
                <a:latin typeface="Georgia"/>
                <a:ea typeface="Calibri" pitchFamily="-1" charset="0"/>
                <a:cs typeface="Georgia"/>
              </a:rPr>
              <a:t>are </a:t>
            </a:r>
          </a:p>
          <a:p>
            <a:r>
              <a:rPr lang="en-US" sz="2400">
                <a:latin typeface="Georgia"/>
                <a:ea typeface="Calibri" pitchFamily="-1" charset="0"/>
                <a:cs typeface="Georgia"/>
              </a:rPr>
              <a:t>you going</a:t>
            </a:r>
          </a:p>
          <a:p>
            <a:r>
              <a:rPr lang="en-US" sz="2400">
                <a:latin typeface="Georgia"/>
                <a:ea typeface="Calibri" pitchFamily="-1" charset="0"/>
                <a:cs typeface="Georgia"/>
              </a:rPr>
              <a:t>to do? </a:t>
            </a:r>
          </a:p>
        </p:txBody>
      </p:sp>
      <p:pic>
        <p:nvPicPr>
          <p:cNvPr id="128006" name="Picture 6" descr="Pictures of El Yunque.jpg"/>
          <p:cNvPicPr>
            <a:picLocks noChangeAspect="1"/>
          </p:cNvPicPr>
          <p:nvPr/>
        </p:nvPicPr>
        <p:blipFill>
          <a:blip r:embed="rId3"/>
          <a:srcRect/>
          <a:stretch>
            <a:fillRect/>
          </a:stretch>
        </p:blipFill>
        <p:spPr bwMode="auto">
          <a:xfrm>
            <a:off x="1828800" y="2387592"/>
            <a:ext cx="5575300" cy="3913188"/>
          </a:xfrm>
          <a:prstGeom prst="rect">
            <a:avLst/>
          </a:prstGeom>
          <a:noFill/>
          <a:ln w="9525">
            <a:noFill/>
            <a:miter lim="800000"/>
            <a:headEnd/>
            <a:tailEnd/>
          </a:ln>
        </p:spPr>
      </p:pic>
      <p:sp>
        <p:nvSpPr>
          <p:cNvPr id="7" name="TextBox 6"/>
          <p:cNvSpPr txBox="1"/>
          <p:nvPr/>
        </p:nvSpPr>
        <p:spPr>
          <a:xfrm>
            <a:off x="358789" y="638945"/>
            <a:ext cx="2817799" cy="584776"/>
          </a:xfrm>
          <a:prstGeom prst="rect">
            <a:avLst/>
          </a:prstGeom>
          <a:noFill/>
        </p:spPr>
        <p:txBody>
          <a:bodyPr wrap="none" rtlCol="0">
            <a:spAutoFit/>
          </a:bodyPr>
          <a:lstStyle/>
          <a:p>
            <a:r>
              <a:rPr lang="en-US" sz="3200"/>
              <a:t>Presentational</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24"/>
            <a:ext cx="8229600" cy="1066800"/>
          </a:xfrm>
        </p:spPr>
        <p:txBody>
          <a:bodyPr>
            <a:normAutofit/>
          </a:bodyPr>
          <a:lstStyle/>
          <a:p>
            <a:pPr algn="ctr"/>
            <a:r>
              <a:rPr lang="en-US" sz="3200"/>
              <a:t>Global Challenges: Food and Hunger</a:t>
            </a:r>
          </a:p>
        </p:txBody>
      </p:sp>
      <p:pic>
        <p:nvPicPr>
          <p:cNvPr id="5" name="Picture 8" descr="ReadingManiacs"/>
          <p:cNvPicPr>
            <a:picLocks noChangeAspect="1" noChangeArrowheads="1"/>
          </p:cNvPicPr>
          <p:nvPr/>
        </p:nvPicPr>
        <p:blipFill>
          <a:blip r:embed="rId2"/>
          <a:srcRect/>
          <a:stretch>
            <a:fillRect/>
          </a:stretch>
        </p:blipFill>
        <p:spPr bwMode="auto">
          <a:xfrm>
            <a:off x="181917" y="1732986"/>
            <a:ext cx="1241897" cy="932688"/>
          </a:xfrm>
          <a:prstGeom prst="rect">
            <a:avLst/>
          </a:prstGeom>
          <a:noFill/>
          <a:ln w="9525">
            <a:noFill/>
            <a:miter lim="800000"/>
            <a:headEnd/>
            <a:tailEnd/>
          </a:ln>
        </p:spPr>
      </p:pic>
      <p:pic>
        <p:nvPicPr>
          <p:cNvPr id="6" name="Picture 7" descr="P4220050-2"/>
          <p:cNvPicPr>
            <a:picLocks noChangeAspect="1" noChangeArrowheads="1"/>
          </p:cNvPicPr>
          <p:nvPr/>
        </p:nvPicPr>
        <p:blipFill>
          <a:blip r:embed="rId3"/>
          <a:srcRect/>
          <a:stretch>
            <a:fillRect/>
          </a:stretch>
        </p:blipFill>
        <p:spPr bwMode="auto">
          <a:xfrm>
            <a:off x="205423" y="3370818"/>
            <a:ext cx="1194884" cy="969264"/>
          </a:xfrm>
          <a:prstGeom prst="rect">
            <a:avLst/>
          </a:prstGeom>
          <a:noFill/>
          <a:ln w="9525">
            <a:noFill/>
            <a:miter lim="800000"/>
            <a:headEnd/>
            <a:tailEnd/>
          </a:ln>
        </p:spPr>
      </p:pic>
      <p:pic>
        <p:nvPicPr>
          <p:cNvPr id="7" name="Picture 6" descr="CCclipart"/>
          <p:cNvPicPr>
            <a:picLocks noChangeAspect="1" noChangeArrowheads="1"/>
          </p:cNvPicPr>
          <p:nvPr/>
        </p:nvPicPr>
        <p:blipFill>
          <a:blip r:embed="rId4"/>
          <a:srcRect/>
          <a:stretch>
            <a:fillRect/>
          </a:stretch>
        </p:blipFill>
        <p:spPr bwMode="auto">
          <a:xfrm>
            <a:off x="300206" y="5198531"/>
            <a:ext cx="1005319" cy="950976"/>
          </a:xfrm>
          <a:prstGeom prst="rect">
            <a:avLst/>
          </a:prstGeom>
          <a:noFill/>
          <a:ln w="9525">
            <a:noFill/>
            <a:miter lim="800000"/>
            <a:headEnd/>
            <a:tailEnd/>
          </a:ln>
        </p:spPr>
      </p:pic>
      <p:sp>
        <p:nvSpPr>
          <p:cNvPr id="9" name="TextBox 8"/>
          <p:cNvSpPr txBox="1"/>
          <p:nvPr/>
        </p:nvSpPr>
        <p:spPr>
          <a:xfrm>
            <a:off x="2184401" y="1954759"/>
            <a:ext cx="6502400" cy="461665"/>
          </a:xfrm>
          <a:prstGeom prst="rect">
            <a:avLst/>
          </a:prstGeom>
          <a:noFill/>
        </p:spPr>
        <p:txBody>
          <a:bodyPr wrap="square" rtlCol="0">
            <a:spAutoFit/>
          </a:bodyPr>
          <a:lstStyle/>
          <a:p>
            <a:r>
              <a:rPr lang="en-US" sz="2400"/>
              <a:t>Group countries by hunger issues.</a:t>
            </a:r>
          </a:p>
        </p:txBody>
      </p:sp>
      <p:sp>
        <p:nvSpPr>
          <p:cNvPr id="8" name="TextBox 7"/>
          <p:cNvSpPr txBox="1"/>
          <p:nvPr/>
        </p:nvSpPr>
        <p:spPr>
          <a:xfrm>
            <a:off x="2184401" y="5258521"/>
            <a:ext cx="6502400" cy="1200328"/>
          </a:xfrm>
          <a:prstGeom prst="rect">
            <a:avLst/>
          </a:prstGeom>
          <a:noFill/>
        </p:spPr>
        <p:txBody>
          <a:bodyPr wrap="square" rtlCol="0">
            <a:spAutoFit/>
          </a:bodyPr>
          <a:lstStyle/>
          <a:p>
            <a:r>
              <a:rPr lang="en-US" sz="2400"/>
              <a:t>Adopt a country for a Model UN event. Meet and greet. Comment on where you live. Ask and answers questions about hunger. </a:t>
            </a:r>
          </a:p>
        </p:txBody>
      </p:sp>
      <p:sp>
        <p:nvSpPr>
          <p:cNvPr id="10" name="TextBox 9"/>
          <p:cNvSpPr txBox="1"/>
          <p:nvPr/>
        </p:nvSpPr>
        <p:spPr>
          <a:xfrm>
            <a:off x="2184401" y="3439952"/>
            <a:ext cx="6502400" cy="830997"/>
          </a:xfrm>
          <a:prstGeom prst="rect">
            <a:avLst/>
          </a:prstGeom>
          <a:noFill/>
        </p:spPr>
        <p:txBody>
          <a:bodyPr wrap="square" rtlCol="0">
            <a:spAutoFit/>
          </a:bodyPr>
          <a:lstStyle/>
          <a:p>
            <a:r>
              <a:rPr lang="en-US" sz="2400"/>
              <a:t>Assume an alter-identity. State where you live, what you eat and how hungry you are.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137150" y="2209800"/>
            <a:ext cx="3333750" cy="2560638"/>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rPr>
              <a:t>inside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sp>
        <p:nvSpPr>
          <p:cNvPr id="20484" name="Rectangle 4"/>
          <p:cNvSpPr>
            <a:spLocks noGrp="1" noChangeArrowheads="1"/>
          </p:cNvSpPr>
          <p:nvPr>
            <p:ph type="title"/>
          </p:nvPr>
        </p:nvSpPr>
        <p:spPr>
          <a:xfrm>
            <a:off x="762000" y="609600"/>
            <a:ext cx="7772400" cy="1143000"/>
          </a:xfrm>
        </p:spPr>
        <p:txBody>
          <a:bodyPr>
            <a:normAutofit/>
          </a:bodyPr>
          <a:lstStyle/>
          <a:p>
            <a:pPr eaLnBrk="1" fontAlgn="auto" hangingPunct="1">
              <a:spcAft>
                <a:spcPts val="0"/>
              </a:spcAft>
              <a:defRPr/>
            </a:pPr>
            <a:r>
              <a:rPr lang="en-US" smtClean="0">
                <a:solidFill>
                  <a:schemeClr val="accent6">
                    <a:lumMod val="75000"/>
                  </a:schemeClr>
                </a:solidFill>
                <a:ea typeface="+mj-ea"/>
                <a:cs typeface="+mj-cs"/>
              </a:rPr>
              <a:t>Learning is ……</a:t>
            </a:r>
          </a:p>
        </p:txBody>
      </p:sp>
      <p:sp>
        <p:nvSpPr>
          <p:cNvPr id="93188" name="Text Box 5"/>
          <p:cNvSpPr txBox="1">
            <a:spLocks noChangeArrowheads="1"/>
          </p:cNvSpPr>
          <p:nvPr/>
        </p:nvSpPr>
        <p:spPr bwMode="auto">
          <a:xfrm>
            <a:off x="7458075" y="6186488"/>
            <a:ext cx="1152525" cy="304800"/>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pic>
        <p:nvPicPr>
          <p:cNvPr id="93189" name="Picture 4" descr="right brain"/>
          <p:cNvPicPr>
            <a:picLocks noChangeAspect="1" noChangeArrowheads="1"/>
          </p:cNvPicPr>
          <p:nvPr/>
        </p:nvPicPr>
        <p:blipFill>
          <a:blip r:embed="rId4"/>
          <a:srcRect/>
          <a:stretch>
            <a:fillRect/>
          </a:stretch>
        </p:blipFill>
        <p:spPr bwMode="auto">
          <a:xfrm>
            <a:off x="381000" y="2111375"/>
            <a:ext cx="4195763" cy="3146425"/>
          </a:xfrm>
          <a:prstGeom prst="rect">
            <a:avLst/>
          </a:prstGeom>
          <a:noFill/>
          <a:ln w="9525">
            <a:noFill/>
            <a:miter lim="800000"/>
            <a:headEnd/>
            <a:tailEnd/>
          </a:ln>
        </p:spPr>
      </p:pic>
      <p:sp>
        <p:nvSpPr>
          <p:cNvPr id="93190" name="TextBox 6"/>
          <p:cNvSpPr txBox="1">
            <a:spLocks noChangeArrowheads="1"/>
          </p:cNvSpPr>
          <p:nvPr/>
        </p:nvSpPr>
        <p:spPr bwMode="auto">
          <a:xfrm>
            <a:off x="7467600" y="6477000"/>
            <a:ext cx="1481138" cy="246063"/>
          </a:xfrm>
          <a:prstGeom prst="rect">
            <a:avLst/>
          </a:prstGeom>
          <a:noFill/>
          <a:ln w="9525">
            <a:noFill/>
            <a:miter lim="800000"/>
            <a:headEnd/>
            <a:tailEnd/>
          </a:ln>
        </p:spPr>
        <p:txBody>
          <a:bodyPr wrap="none">
            <a:prstTxWarp prst="textNoShape">
              <a:avLst/>
            </a:prstTxWarp>
            <a:spAutoFit/>
          </a:bodyPr>
          <a:lstStyle/>
          <a:p>
            <a:r>
              <a:rPr lang="en-US" sz="1000"/>
              <a:t>image: artsjournal.com</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ssolv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975744" y="5779933"/>
            <a:ext cx="7772400" cy="1830387"/>
          </a:xfrm>
        </p:spPr>
        <p:txBody>
          <a:bodyPr/>
          <a:lstStyle/>
          <a:p>
            <a:pPr algn="ctr" eaLnBrk="1" fontAlgn="auto" hangingPunct="1">
              <a:spcAft>
                <a:spcPts val="0"/>
              </a:spcAft>
              <a:defRPr/>
            </a:pPr>
            <a:r>
              <a:rPr lang="en-US" sz="4400" b="0">
                <a:solidFill>
                  <a:schemeClr val="tx1"/>
                </a:solidFill>
                <a:latin typeface="Calibri"/>
                <a:ea typeface="+mj-ea"/>
                <a:cs typeface="Calibri"/>
              </a:rPr>
              <a:t>Ich habe zwei Heimatlaender</a:t>
            </a:r>
            <a:br>
              <a:rPr lang="en-US" sz="4400" b="0">
                <a:solidFill>
                  <a:schemeClr val="tx1"/>
                </a:solidFill>
                <a:latin typeface="Calibri"/>
                <a:ea typeface="+mj-ea"/>
                <a:cs typeface="Calibri"/>
              </a:rPr>
            </a:br>
            <a:endParaRPr lang="en-US" sz="4400" b="0">
              <a:solidFill>
                <a:schemeClr val="tx1"/>
              </a:solidFill>
              <a:latin typeface="Calibri"/>
              <a:ea typeface="+mj-ea"/>
              <a:cs typeface="Calibri"/>
            </a:endParaRPr>
          </a:p>
        </p:txBody>
      </p:sp>
      <p:pic>
        <p:nvPicPr>
          <p:cNvPr id="171011" name="Picture 3" descr="images.jpeg"/>
          <p:cNvPicPr>
            <a:picLocks noChangeAspect="1"/>
          </p:cNvPicPr>
          <p:nvPr/>
        </p:nvPicPr>
        <p:blipFill>
          <a:blip r:embed="rId2"/>
          <a:srcRect/>
          <a:stretch>
            <a:fillRect/>
          </a:stretch>
        </p:blipFill>
        <p:spPr bwMode="auto">
          <a:xfrm>
            <a:off x="6505575" y="2786960"/>
            <a:ext cx="2451100" cy="3314700"/>
          </a:xfrm>
          <a:prstGeom prst="rect">
            <a:avLst/>
          </a:prstGeom>
          <a:noFill/>
          <a:ln w="9525">
            <a:noFill/>
            <a:miter lim="800000"/>
            <a:headEnd/>
            <a:tailEnd/>
          </a:ln>
        </p:spPr>
      </p:pic>
      <p:pic>
        <p:nvPicPr>
          <p:cNvPr id="171012" name="Picture 4" descr="usa_map.gif"/>
          <p:cNvPicPr>
            <a:picLocks noChangeAspect="1"/>
          </p:cNvPicPr>
          <p:nvPr/>
        </p:nvPicPr>
        <p:blipFill>
          <a:blip r:embed="rId3"/>
          <a:srcRect/>
          <a:stretch>
            <a:fillRect/>
          </a:stretch>
        </p:blipFill>
        <p:spPr bwMode="auto">
          <a:xfrm>
            <a:off x="0" y="3825185"/>
            <a:ext cx="3990975" cy="2276475"/>
          </a:xfrm>
          <a:prstGeom prst="rect">
            <a:avLst/>
          </a:prstGeom>
          <a:noFill/>
          <a:ln w="9525">
            <a:noFill/>
            <a:miter lim="800000"/>
            <a:headEnd/>
            <a:tailEnd/>
          </a:ln>
        </p:spPr>
      </p:pic>
      <p:pic>
        <p:nvPicPr>
          <p:cNvPr id="171013" name="Picture 5" descr="Small-Home.jpg"/>
          <p:cNvPicPr>
            <a:picLocks noChangeAspect="1"/>
          </p:cNvPicPr>
          <p:nvPr/>
        </p:nvPicPr>
        <p:blipFill>
          <a:blip r:embed="rId4"/>
          <a:srcRect/>
          <a:stretch>
            <a:fillRect/>
          </a:stretch>
        </p:blipFill>
        <p:spPr bwMode="auto">
          <a:xfrm>
            <a:off x="685800" y="1553472"/>
            <a:ext cx="2573338" cy="1828800"/>
          </a:xfrm>
          <a:prstGeom prst="rect">
            <a:avLst/>
          </a:prstGeom>
          <a:noFill/>
          <a:ln w="9525">
            <a:noFill/>
            <a:miter lim="800000"/>
            <a:headEnd/>
            <a:tailEnd/>
          </a:ln>
        </p:spPr>
      </p:pic>
      <p:pic>
        <p:nvPicPr>
          <p:cNvPr id="171014" name="Picture 6" descr="DA-Haus_Behrens1.jpg"/>
          <p:cNvPicPr>
            <a:picLocks noChangeAspect="1"/>
          </p:cNvPicPr>
          <p:nvPr/>
        </p:nvPicPr>
        <p:blipFill>
          <a:blip r:embed="rId5"/>
          <a:srcRect/>
          <a:stretch>
            <a:fillRect/>
          </a:stretch>
        </p:blipFill>
        <p:spPr bwMode="auto">
          <a:xfrm>
            <a:off x="5892800" y="1553472"/>
            <a:ext cx="2565400" cy="1709738"/>
          </a:xfrm>
          <a:prstGeom prst="rect">
            <a:avLst/>
          </a:prstGeom>
          <a:noFill/>
          <a:ln w="9525">
            <a:noFill/>
            <a:miter lim="800000"/>
            <a:headEnd/>
            <a:tailEnd/>
          </a:ln>
        </p:spPr>
      </p:pic>
      <p:pic>
        <p:nvPicPr>
          <p:cNvPr id="171015" name="Picture 7" descr="confused-person.png"/>
          <p:cNvPicPr>
            <a:picLocks noChangeAspect="1"/>
          </p:cNvPicPr>
          <p:nvPr/>
        </p:nvPicPr>
        <p:blipFill>
          <a:blip r:embed="rId6"/>
          <a:srcRect/>
          <a:stretch>
            <a:fillRect/>
          </a:stretch>
        </p:blipFill>
        <p:spPr bwMode="auto">
          <a:xfrm>
            <a:off x="4171950" y="1755085"/>
            <a:ext cx="1628775" cy="3943350"/>
          </a:xfrm>
          <a:prstGeom prst="rect">
            <a:avLst/>
          </a:prstGeom>
          <a:noFill/>
          <a:ln w="9525">
            <a:noFill/>
            <a:miter lim="800000"/>
            <a:headEnd/>
            <a:tailEnd/>
          </a:ln>
        </p:spPr>
      </p:pic>
      <p:sp>
        <p:nvSpPr>
          <p:cNvPr id="12" name="TextBox 11"/>
          <p:cNvSpPr txBox="1"/>
          <p:nvPr/>
        </p:nvSpPr>
        <p:spPr>
          <a:xfrm>
            <a:off x="338669" y="677336"/>
            <a:ext cx="8334132" cy="646331"/>
          </a:xfrm>
          <a:prstGeom prst="rect">
            <a:avLst/>
          </a:prstGeom>
          <a:noFill/>
        </p:spPr>
        <p:txBody>
          <a:bodyPr wrap="none" rtlCol="0">
            <a:spAutoFit/>
          </a:bodyPr>
          <a:lstStyle/>
          <a:p>
            <a:r>
              <a:rPr lang="en-US" sz="3600"/>
              <a:t>Personal and Public Identities: Heritage</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96960" y="5554273"/>
            <a:ext cx="7772400" cy="1830387"/>
          </a:xfrm>
        </p:spPr>
        <p:txBody>
          <a:bodyPr/>
          <a:lstStyle/>
          <a:p>
            <a:pPr algn="ctr" eaLnBrk="1" fontAlgn="auto" hangingPunct="1">
              <a:spcAft>
                <a:spcPts val="0"/>
              </a:spcAft>
              <a:defRPr/>
            </a:pPr>
            <a:r>
              <a:rPr lang="en-US" sz="4400" b="0">
                <a:solidFill>
                  <a:schemeClr val="tx1"/>
                </a:solidFill>
                <a:latin typeface="Calibri"/>
                <a:ea typeface="+mj-ea"/>
                <a:cs typeface="Calibri"/>
              </a:rPr>
              <a:t>Ich habe zwei ????</a:t>
            </a:r>
            <a:br>
              <a:rPr lang="en-US" sz="4400" b="0">
                <a:solidFill>
                  <a:schemeClr val="tx1"/>
                </a:solidFill>
                <a:latin typeface="Calibri"/>
                <a:ea typeface="+mj-ea"/>
                <a:cs typeface="Calibri"/>
              </a:rPr>
            </a:br>
            <a:endParaRPr lang="en-US" sz="4400" b="0">
              <a:solidFill>
                <a:schemeClr val="tx1"/>
              </a:solidFill>
              <a:latin typeface="Calibri"/>
              <a:ea typeface="+mj-ea"/>
              <a:cs typeface="Calibri"/>
            </a:endParaRPr>
          </a:p>
        </p:txBody>
      </p:sp>
      <p:pic>
        <p:nvPicPr>
          <p:cNvPr id="172035" name="Picture 7" descr="confused-person.png"/>
          <p:cNvPicPr>
            <a:picLocks noChangeAspect="1"/>
          </p:cNvPicPr>
          <p:nvPr/>
        </p:nvPicPr>
        <p:blipFill>
          <a:blip r:embed="rId2"/>
          <a:srcRect/>
          <a:stretch>
            <a:fillRect/>
          </a:stretch>
        </p:blipFill>
        <p:spPr bwMode="auto">
          <a:xfrm>
            <a:off x="4171950" y="1207698"/>
            <a:ext cx="1628775" cy="3943350"/>
          </a:xfrm>
          <a:prstGeom prst="rect">
            <a:avLst/>
          </a:prstGeom>
          <a:noFill/>
          <a:ln w="9525">
            <a:noFill/>
            <a:miter lim="800000"/>
            <a:headEnd/>
            <a:tailEnd/>
          </a:ln>
        </p:spPr>
      </p:pic>
      <p:sp>
        <p:nvSpPr>
          <p:cNvPr id="9" name="Cloud Callout 8"/>
          <p:cNvSpPr/>
          <p:nvPr/>
        </p:nvSpPr>
        <p:spPr>
          <a:xfrm>
            <a:off x="6102350" y="1207698"/>
            <a:ext cx="2725738" cy="1905000"/>
          </a:xfrm>
          <a:prstGeom prst="cloudCallout">
            <a:avLst>
              <a:gd name="adj1" fmla="val -79924"/>
              <a:gd name="adj2" fmla="val 16163"/>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Cloud Callout 9"/>
          <p:cNvSpPr/>
          <p:nvPr/>
        </p:nvSpPr>
        <p:spPr>
          <a:xfrm>
            <a:off x="608013" y="929885"/>
            <a:ext cx="2725737" cy="1905000"/>
          </a:xfrm>
          <a:prstGeom prst="cloudCallout">
            <a:avLst>
              <a:gd name="adj1" fmla="val 79167"/>
              <a:gd name="adj2" fmla="val 27544"/>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038" name="TextBox 10"/>
          <p:cNvSpPr txBox="1">
            <a:spLocks noChangeArrowheads="1"/>
          </p:cNvSpPr>
          <p:nvPr/>
        </p:nvSpPr>
        <p:spPr bwMode="auto">
          <a:xfrm>
            <a:off x="6645275" y="1780785"/>
            <a:ext cx="1466850" cy="646113"/>
          </a:xfrm>
          <a:prstGeom prst="rect">
            <a:avLst/>
          </a:prstGeom>
          <a:noFill/>
          <a:ln w="9525">
            <a:noFill/>
            <a:miter lim="800000"/>
            <a:headEnd/>
            <a:tailEnd/>
          </a:ln>
        </p:spPr>
        <p:txBody>
          <a:bodyPr wrap="none">
            <a:prstTxWarp prst="textNoShape">
              <a:avLst/>
            </a:prstTxWarp>
            <a:spAutoFit/>
          </a:bodyPr>
          <a:lstStyle/>
          <a:p>
            <a:r>
              <a:rPr lang="en-US"/>
              <a:t>Ich spreche </a:t>
            </a:r>
          </a:p>
          <a:p>
            <a:r>
              <a:rPr lang="en-US"/>
              <a:t>Deutsch. </a:t>
            </a:r>
          </a:p>
        </p:txBody>
      </p:sp>
      <p:sp>
        <p:nvSpPr>
          <p:cNvPr id="172039" name="TextBox 11"/>
          <p:cNvSpPr txBox="1">
            <a:spLocks noChangeArrowheads="1"/>
          </p:cNvSpPr>
          <p:nvPr/>
        </p:nvSpPr>
        <p:spPr bwMode="auto">
          <a:xfrm>
            <a:off x="1074738" y="1458523"/>
            <a:ext cx="1930400" cy="368300"/>
          </a:xfrm>
          <a:prstGeom prst="rect">
            <a:avLst/>
          </a:prstGeom>
          <a:noFill/>
          <a:ln w="9525">
            <a:noFill/>
            <a:miter lim="800000"/>
            <a:headEnd/>
            <a:tailEnd/>
          </a:ln>
        </p:spPr>
        <p:txBody>
          <a:bodyPr wrap="none">
            <a:prstTxWarp prst="textNoShape">
              <a:avLst/>
            </a:prstTxWarp>
            <a:spAutoFit/>
          </a:bodyPr>
          <a:lstStyle/>
          <a:p>
            <a:r>
              <a:rPr lang="en-US"/>
              <a:t>I speak English. </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891472" y="5430353"/>
            <a:ext cx="7772400" cy="1830387"/>
          </a:xfrm>
        </p:spPr>
        <p:txBody>
          <a:bodyPr/>
          <a:lstStyle/>
          <a:p>
            <a:pPr algn="ctr" eaLnBrk="1" fontAlgn="auto" hangingPunct="1">
              <a:spcAft>
                <a:spcPts val="0"/>
              </a:spcAft>
              <a:defRPr/>
            </a:pPr>
            <a:r>
              <a:rPr lang="en-US" sz="4400" b="0">
                <a:solidFill>
                  <a:schemeClr val="tx1"/>
                </a:solidFill>
                <a:latin typeface="Calibri"/>
                <a:ea typeface="+mj-ea"/>
                <a:cs typeface="Calibri"/>
              </a:rPr>
              <a:t>Ich habe zwei Sprachen</a:t>
            </a:r>
            <a:br>
              <a:rPr lang="en-US" sz="4400" b="0">
                <a:solidFill>
                  <a:schemeClr val="tx1"/>
                </a:solidFill>
                <a:latin typeface="Calibri"/>
                <a:ea typeface="+mj-ea"/>
                <a:cs typeface="Calibri"/>
              </a:rPr>
            </a:br>
            <a:endParaRPr lang="en-US" sz="4400" b="0">
              <a:solidFill>
                <a:schemeClr val="tx1"/>
              </a:solidFill>
              <a:latin typeface="Calibri"/>
              <a:ea typeface="+mj-ea"/>
              <a:cs typeface="Calibri"/>
            </a:endParaRPr>
          </a:p>
        </p:txBody>
      </p:sp>
      <p:pic>
        <p:nvPicPr>
          <p:cNvPr id="173059" name="Picture 7" descr="confused-person.png"/>
          <p:cNvPicPr>
            <a:picLocks noChangeAspect="1"/>
          </p:cNvPicPr>
          <p:nvPr/>
        </p:nvPicPr>
        <p:blipFill>
          <a:blip r:embed="rId2"/>
          <a:srcRect/>
          <a:stretch>
            <a:fillRect/>
          </a:stretch>
        </p:blipFill>
        <p:spPr bwMode="auto">
          <a:xfrm>
            <a:off x="4171950" y="1083778"/>
            <a:ext cx="1628775" cy="3943350"/>
          </a:xfrm>
          <a:prstGeom prst="rect">
            <a:avLst/>
          </a:prstGeom>
          <a:noFill/>
          <a:ln w="9525">
            <a:noFill/>
            <a:miter lim="800000"/>
            <a:headEnd/>
            <a:tailEnd/>
          </a:ln>
        </p:spPr>
      </p:pic>
      <p:sp>
        <p:nvSpPr>
          <p:cNvPr id="9" name="Cloud Callout 8"/>
          <p:cNvSpPr/>
          <p:nvPr/>
        </p:nvSpPr>
        <p:spPr>
          <a:xfrm>
            <a:off x="6102350" y="1083778"/>
            <a:ext cx="2725738" cy="1905000"/>
          </a:xfrm>
          <a:prstGeom prst="cloudCallout">
            <a:avLst>
              <a:gd name="adj1" fmla="val -79924"/>
              <a:gd name="adj2" fmla="val 16163"/>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Cloud Callout 9"/>
          <p:cNvSpPr/>
          <p:nvPr/>
        </p:nvSpPr>
        <p:spPr>
          <a:xfrm>
            <a:off x="608013" y="805965"/>
            <a:ext cx="2725737" cy="1905000"/>
          </a:xfrm>
          <a:prstGeom prst="cloudCallout">
            <a:avLst>
              <a:gd name="adj1" fmla="val 79167"/>
              <a:gd name="adj2" fmla="val 27544"/>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062" name="TextBox 10"/>
          <p:cNvSpPr txBox="1">
            <a:spLocks noChangeArrowheads="1"/>
          </p:cNvSpPr>
          <p:nvPr/>
        </p:nvSpPr>
        <p:spPr bwMode="auto">
          <a:xfrm>
            <a:off x="6645275" y="1656865"/>
            <a:ext cx="1466850" cy="646113"/>
          </a:xfrm>
          <a:prstGeom prst="rect">
            <a:avLst/>
          </a:prstGeom>
          <a:noFill/>
          <a:ln w="9525">
            <a:noFill/>
            <a:miter lim="800000"/>
            <a:headEnd/>
            <a:tailEnd/>
          </a:ln>
        </p:spPr>
        <p:txBody>
          <a:bodyPr wrap="none">
            <a:prstTxWarp prst="textNoShape">
              <a:avLst/>
            </a:prstTxWarp>
            <a:spAutoFit/>
          </a:bodyPr>
          <a:lstStyle/>
          <a:p>
            <a:r>
              <a:rPr lang="en-US"/>
              <a:t>Ich spreche </a:t>
            </a:r>
          </a:p>
          <a:p>
            <a:r>
              <a:rPr lang="en-US"/>
              <a:t>Deutsch. </a:t>
            </a:r>
          </a:p>
        </p:txBody>
      </p:sp>
      <p:sp>
        <p:nvSpPr>
          <p:cNvPr id="173063" name="TextBox 11"/>
          <p:cNvSpPr txBox="1">
            <a:spLocks noChangeArrowheads="1"/>
          </p:cNvSpPr>
          <p:nvPr/>
        </p:nvSpPr>
        <p:spPr bwMode="auto">
          <a:xfrm>
            <a:off x="1074738" y="1334603"/>
            <a:ext cx="1930400" cy="368300"/>
          </a:xfrm>
          <a:prstGeom prst="rect">
            <a:avLst/>
          </a:prstGeom>
          <a:noFill/>
          <a:ln w="9525">
            <a:noFill/>
            <a:miter lim="800000"/>
            <a:headEnd/>
            <a:tailEnd/>
          </a:ln>
        </p:spPr>
        <p:txBody>
          <a:bodyPr wrap="none">
            <a:prstTxWarp prst="textNoShape">
              <a:avLst/>
            </a:prstTxWarp>
            <a:spAutoFit/>
          </a:bodyPr>
          <a:lstStyle/>
          <a:p>
            <a:r>
              <a:rPr lang="en-US"/>
              <a:t>I speak English. </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867328" y="5027613"/>
            <a:ext cx="7772400" cy="1830387"/>
          </a:xfrm>
        </p:spPr>
        <p:txBody>
          <a:bodyPr>
            <a:noAutofit/>
          </a:bodyPr>
          <a:lstStyle/>
          <a:p>
            <a:pPr algn="ctr" eaLnBrk="1" fontAlgn="auto" hangingPunct="1">
              <a:spcAft>
                <a:spcPts val="0"/>
              </a:spcAft>
              <a:defRPr/>
            </a:pPr>
            <a:r>
              <a:rPr lang="en-US" sz="3200" b="0">
                <a:solidFill>
                  <a:srgbClr val="000000"/>
                </a:solidFill>
                <a:latin typeface="Calibri"/>
                <a:ea typeface="+mj-ea"/>
                <a:cs typeface="Calibri"/>
              </a:rPr>
              <a:t>Die eine spreche ich zu Hause</a:t>
            </a:r>
            <a:br>
              <a:rPr lang="en-US" sz="3200" b="0">
                <a:solidFill>
                  <a:srgbClr val="000000"/>
                </a:solidFill>
                <a:latin typeface="Calibri"/>
                <a:ea typeface="+mj-ea"/>
                <a:cs typeface="Calibri"/>
              </a:rPr>
            </a:br>
            <a:r>
              <a:rPr lang="en-US" sz="3200" b="0">
                <a:solidFill>
                  <a:srgbClr val="000000"/>
                </a:solidFill>
                <a:latin typeface="Calibri"/>
                <a:ea typeface="+mj-ea"/>
                <a:cs typeface="Calibri"/>
              </a:rPr>
              <a:t>Sie verstehen mich so besser</a:t>
            </a:r>
            <a:br>
              <a:rPr lang="en-US" sz="3200" b="0">
                <a:solidFill>
                  <a:srgbClr val="000000"/>
                </a:solidFill>
                <a:latin typeface="Calibri"/>
                <a:ea typeface="+mj-ea"/>
                <a:cs typeface="Calibri"/>
              </a:rPr>
            </a:br>
            <a:r>
              <a:rPr lang="en-US" sz="3200" b="0">
                <a:solidFill>
                  <a:srgbClr val="000000"/>
                </a:solidFill>
                <a:latin typeface="Calibri"/>
                <a:ea typeface="+mj-ea"/>
                <a:cs typeface="Calibri"/>
              </a:rPr>
              <a:t>meine Frau und mein Sohn</a:t>
            </a:r>
            <a:endParaRPr lang="en-US" sz="3200" b="0">
              <a:solidFill>
                <a:schemeClr val="tx1"/>
              </a:solidFill>
              <a:latin typeface="Calibri"/>
              <a:ea typeface="+mj-ea"/>
              <a:cs typeface="Calibri"/>
            </a:endParaRPr>
          </a:p>
        </p:txBody>
      </p:sp>
      <p:pic>
        <p:nvPicPr>
          <p:cNvPr id="174083" name="Picture 7" descr="confused-person.png"/>
          <p:cNvPicPr>
            <a:picLocks noChangeAspect="1"/>
          </p:cNvPicPr>
          <p:nvPr/>
        </p:nvPicPr>
        <p:blipFill>
          <a:blip r:embed="rId2"/>
          <a:srcRect/>
          <a:stretch>
            <a:fillRect/>
          </a:stretch>
        </p:blipFill>
        <p:spPr bwMode="auto">
          <a:xfrm>
            <a:off x="4171950" y="866918"/>
            <a:ext cx="1628775" cy="3943350"/>
          </a:xfrm>
          <a:prstGeom prst="rect">
            <a:avLst/>
          </a:prstGeom>
          <a:noFill/>
          <a:ln w="9525">
            <a:noFill/>
            <a:miter lim="800000"/>
            <a:headEnd/>
            <a:tailEnd/>
          </a:ln>
        </p:spPr>
      </p:pic>
      <p:sp>
        <p:nvSpPr>
          <p:cNvPr id="9" name="Cloud Callout 8"/>
          <p:cNvSpPr/>
          <p:nvPr/>
        </p:nvSpPr>
        <p:spPr>
          <a:xfrm>
            <a:off x="882650" y="866918"/>
            <a:ext cx="2725738" cy="1905000"/>
          </a:xfrm>
          <a:prstGeom prst="cloudCallout">
            <a:avLst>
              <a:gd name="adj1" fmla="val 76326"/>
              <a:gd name="adj2" fmla="val 25105"/>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085" name="TextBox 10"/>
          <p:cNvSpPr txBox="1">
            <a:spLocks noChangeArrowheads="1"/>
          </p:cNvSpPr>
          <p:nvPr/>
        </p:nvSpPr>
        <p:spPr bwMode="auto">
          <a:xfrm>
            <a:off x="1439863" y="1440005"/>
            <a:ext cx="1466850" cy="646113"/>
          </a:xfrm>
          <a:prstGeom prst="rect">
            <a:avLst/>
          </a:prstGeom>
          <a:noFill/>
          <a:ln w="9525">
            <a:noFill/>
            <a:miter lim="800000"/>
            <a:headEnd/>
            <a:tailEnd/>
          </a:ln>
        </p:spPr>
        <p:txBody>
          <a:bodyPr wrap="none">
            <a:prstTxWarp prst="textNoShape">
              <a:avLst/>
            </a:prstTxWarp>
            <a:spAutoFit/>
          </a:bodyPr>
          <a:lstStyle/>
          <a:p>
            <a:r>
              <a:rPr lang="en-US"/>
              <a:t>Ich spreche </a:t>
            </a:r>
          </a:p>
          <a:p>
            <a:r>
              <a:rPr lang="en-US"/>
              <a:t>Deutsch. </a:t>
            </a:r>
          </a:p>
        </p:txBody>
      </p:sp>
      <p:pic>
        <p:nvPicPr>
          <p:cNvPr id="174086" name="Picture 12" descr="DA-Haus_Behrens1.jpg"/>
          <p:cNvPicPr>
            <a:picLocks noChangeAspect="1"/>
          </p:cNvPicPr>
          <p:nvPr/>
        </p:nvPicPr>
        <p:blipFill>
          <a:blip r:embed="rId3"/>
          <a:srcRect/>
          <a:stretch>
            <a:fillRect/>
          </a:stretch>
        </p:blipFill>
        <p:spPr bwMode="auto">
          <a:xfrm>
            <a:off x="333375" y="2825893"/>
            <a:ext cx="2976563" cy="1984375"/>
          </a:xfrm>
          <a:prstGeom prst="rect">
            <a:avLst/>
          </a:prstGeom>
          <a:noFill/>
          <a:ln w="9525">
            <a:noFill/>
            <a:miter lim="800000"/>
            <a:headEnd/>
            <a:tailEnd/>
          </a:ln>
        </p:spPr>
      </p:pic>
      <p:pic>
        <p:nvPicPr>
          <p:cNvPr id="174087" name="Picture 13" descr="junge-frau-mit-sohn-1.jpg"/>
          <p:cNvPicPr>
            <a:picLocks noChangeAspect="1"/>
          </p:cNvPicPr>
          <p:nvPr/>
        </p:nvPicPr>
        <p:blipFill>
          <a:blip r:embed="rId4"/>
          <a:srcRect/>
          <a:stretch>
            <a:fillRect/>
          </a:stretch>
        </p:blipFill>
        <p:spPr bwMode="auto">
          <a:xfrm>
            <a:off x="6016625" y="1373330"/>
            <a:ext cx="2881313" cy="38401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27936" y="4919663"/>
            <a:ext cx="7772400" cy="1830387"/>
          </a:xfrm>
        </p:spPr>
        <p:txBody>
          <a:bodyPr>
            <a:noAutofit/>
          </a:bodyPr>
          <a:lstStyle/>
          <a:p>
            <a:pPr algn="ctr" eaLnBrk="1" fontAlgn="auto" hangingPunct="1">
              <a:spcAft>
                <a:spcPts val="0"/>
              </a:spcAft>
              <a:defRPr/>
            </a:pPr>
            <a:r>
              <a:rPr lang="en-US" sz="3600" b="0">
                <a:solidFill>
                  <a:schemeClr val="tx1"/>
                </a:solidFill>
                <a:latin typeface="Calibri"/>
                <a:ea typeface="+mj-ea"/>
                <a:cs typeface="Calibri"/>
              </a:rPr>
              <a:t>Die andere spreche ich auf der Arbeit</a:t>
            </a:r>
            <a:br>
              <a:rPr lang="en-US" sz="3600" b="0">
                <a:solidFill>
                  <a:schemeClr val="tx1"/>
                </a:solidFill>
                <a:latin typeface="Calibri"/>
                <a:ea typeface="+mj-ea"/>
                <a:cs typeface="Calibri"/>
              </a:rPr>
            </a:br>
            <a:r>
              <a:rPr lang="en-US" sz="3600" b="0">
                <a:solidFill>
                  <a:schemeClr val="tx1"/>
                </a:solidFill>
                <a:latin typeface="Calibri"/>
                <a:ea typeface="+mj-ea"/>
                <a:cs typeface="Calibri"/>
              </a:rPr>
              <a:t>beim Einkaufen im Auslaenderamt</a:t>
            </a:r>
          </a:p>
        </p:txBody>
      </p:sp>
      <p:pic>
        <p:nvPicPr>
          <p:cNvPr id="175107" name="Picture 7" descr="confused-person.png"/>
          <p:cNvPicPr>
            <a:picLocks noChangeAspect="1"/>
          </p:cNvPicPr>
          <p:nvPr/>
        </p:nvPicPr>
        <p:blipFill>
          <a:blip r:embed="rId2"/>
          <a:srcRect/>
          <a:stretch>
            <a:fillRect/>
          </a:stretch>
        </p:blipFill>
        <p:spPr bwMode="auto">
          <a:xfrm>
            <a:off x="3752850" y="1037308"/>
            <a:ext cx="1628775" cy="3943350"/>
          </a:xfrm>
          <a:prstGeom prst="rect">
            <a:avLst/>
          </a:prstGeom>
          <a:noFill/>
          <a:ln w="9525">
            <a:noFill/>
            <a:miter lim="800000"/>
            <a:headEnd/>
            <a:tailEnd/>
          </a:ln>
        </p:spPr>
      </p:pic>
      <p:sp>
        <p:nvSpPr>
          <p:cNvPr id="9" name="Cloud Callout 8"/>
          <p:cNvSpPr/>
          <p:nvPr/>
        </p:nvSpPr>
        <p:spPr>
          <a:xfrm>
            <a:off x="465138" y="1037308"/>
            <a:ext cx="2725737" cy="1905000"/>
          </a:xfrm>
          <a:prstGeom prst="cloudCallout">
            <a:avLst>
              <a:gd name="adj1" fmla="val 76326"/>
              <a:gd name="adj2" fmla="val 25105"/>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109" name="TextBox 9"/>
          <p:cNvSpPr txBox="1">
            <a:spLocks noChangeArrowheads="1"/>
          </p:cNvSpPr>
          <p:nvPr/>
        </p:nvSpPr>
        <p:spPr bwMode="auto">
          <a:xfrm>
            <a:off x="960438" y="1300163"/>
            <a:ext cx="1930400" cy="369887"/>
          </a:xfrm>
          <a:prstGeom prst="rect">
            <a:avLst/>
          </a:prstGeom>
          <a:noFill/>
          <a:ln w="9525">
            <a:noFill/>
            <a:miter lim="800000"/>
            <a:headEnd/>
            <a:tailEnd/>
          </a:ln>
        </p:spPr>
        <p:txBody>
          <a:bodyPr wrap="none">
            <a:prstTxWarp prst="textNoShape">
              <a:avLst/>
            </a:prstTxWarp>
            <a:spAutoFit/>
          </a:bodyPr>
          <a:lstStyle/>
          <a:p>
            <a:r>
              <a:rPr lang="en-US"/>
              <a:t>I speak English. </a:t>
            </a:r>
          </a:p>
        </p:txBody>
      </p:sp>
      <p:pic>
        <p:nvPicPr>
          <p:cNvPr id="175110" name="Picture 11" descr="a23einkaufen.jpg"/>
          <p:cNvPicPr>
            <a:picLocks noChangeAspect="1"/>
          </p:cNvPicPr>
          <p:nvPr/>
        </p:nvPicPr>
        <p:blipFill>
          <a:blip r:embed="rId3"/>
          <a:srcRect/>
          <a:stretch>
            <a:fillRect/>
          </a:stretch>
        </p:blipFill>
        <p:spPr bwMode="auto">
          <a:xfrm>
            <a:off x="5530850" y="2651795"/>
            <a:ext cx="3498850" cy="2624138"/>
          </a:xfrm>
          <a:prstGeom prst="rect">
            <a:avLst/>
          </a:prstGeom>
          <a:noFill/>
          <a:ln w="9525">
            <a:noFill/>
            <a:miter lim="800000"/>
            <a:headEnd/>
            <a:tailEnd/>
          </a:ln>
        </p:spPr>
      </p:pic>
      <p:pic>
        <p:nvPicPr>
          <p:cNvPr id="175111" name="Picture 14" descr="under_construction.jpg"/>
          <p:cNvPicPr>
            <a:picLocks noChangeAspect="1"/>
          </p:cNvPicPr>
          <p:nvPr/>
        </p:nvPicPr>
        <p:blipFill>
          <a:blip r:embed="rId4"/>
          <a:srcRect/>
          <a:stretch>
            <a:fillRect/>
          </a:stretch>
        </p:blipFill>
        <p:spPr bwMode="auto">
          <a:xfrm>
            <a:off x="871538" y="3255045"/>
            <a:ext cx="2266950" cy="2020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991232" y="5259963"/>
            <a:ext cx="7772400" cy="1830387"/>
          </a:xfrm>
        </p:spPr>
        <p:txBody>
          <a:bodyPr/>
          <a:lstStyle/>
          <a:p>
            <a:pPr algn="ctr" eaLnBrk="1" fontAlgn="auto" hangingPunct="1">
              <a:spcAft>
                <a:spcPts val="0"/>
              </a:spcAft>
              <a:defRPr/>
            </a:pPr>
            <a:r>
              <a:rPr lang="en-US" sz="4400" b="0">
                <a:solidFill>
                  <a:schemeClr val="tx1"/>
                </a:solidFill>
                <a:latin typeface="Calibri"/>
                <a:ea typeface="+mj-ea"/>
                <a:cs typeface="Calibri"/>
              </a:rPr>
              <a:t>Ich habe zwei Gesichter</a:t>
            </a:r>
            <a:br>
              <a:rPr lang="en-US" sz="4400" b="0">
                <a:solidFill>
                  <a:schemeClr val="tx1"/>
                </a:solidFill>
                <a:latin typeface="Calibri"/>
                <a:ea typeface="+mj-ea"/>
                <a:cs typeface="Calibri"/>
              </a:rPr>
            </a:br>
            <a:endParaRPr lang="en-US" sz="4400" b="0">
              <a:solidFill>
                <a:schemeClr val="tx1"/>
              </a:solidFill>
              <a:latin typeface="Calibri"/>
              <a:ea typeface="+mj-ea"/>
              <a:cs typeface="Calibri"/>
            </a:endParaRPr>
          </a:p>
        </p:txBody>
      </p:sp>
      <p:pic>
        <p:nvPicPr>
          <p:cNvPr id="176131" name="Picture 7" descr="confused-person.png"/>
          <p:cNvPicPr>
            <a:picLocks noChangeAspect="1"/>
          </p:cNvPicPr>
          <p:nvPr/>
        </p:nvPicPr>
        <p:blipFill>
          <a:blip r:embed="rId2"/>
          <a:srcRect/>
          <a:stretch>
            <a:fillRect/>
          </a:stretch>
        </p:blipFill>
        <p:spPr bwMode="auto">
          <a:xfrm>
            <a:off x="4171950" y="913388"/>
            <a:ext cx="1628775" cy="3943350"/>
          </a:xfrm>
          <a:prstGeom prst="rect">
            <a:avLst/>
          </a:prstGeom>
          <a:noFill/>
          <a:ln w="9525">
            <a:noFill/>
            <a:miter lim="800000"/>
            <a:headEnd/>
            <a:tailEnd/>
          </a:ln>
        </p:spPr>
      </p:pic>
      <p:pic>
        <p:nvPicPr>
          <p:cNvPr id="176132" name="Picture 9" descr="Unknown.jpeg"/>
          <p:cNvPicPr>
            <a:picLocks noChangeAspect="1"/>
          </p:cNvPicPr>
          <p:nvPr/>
        </p:nvPicPr>
        <p:blipFill>
          <a:blip r:embed="rId3"/>
          <a:srcRect/>
          <a:stretch>
            <a:fillRect/>
          </a:stretch>
        </p:blipFill>
        <p:spPr bwMode="auto">
          <a:xfrm>
            <a:off x="6208713" y="805438"/>
            <a:ext cx="2857500" cy="2857500"/>
          </a:xfrm>
          <a:prstGeom prst="rect">
            <a:avLst/>
          </a:prstGeom>
          <a:noFill/>
          <a:ln w="9525">
            <a:noFill/>
            <a:miter lim="800000"/>
            <a:headEnd/>
            <a:tailEnd/>
          </a:ln>
        </p:spPr>
      </p:pic>
      <p:pic>
        <p:nvPicPr>
          <p:cNvPr id="176133" name="Picture 10" descr="Adam.png"/>
          <p:cNvPicPr>
            <a:picLocks noChangeAspect="1"/>
          </p:cNvPicPr>
          <p:nvPr/>
        </p:nvPicPr>
        <p:blipFill>
          <a:blip r:embed="rId4"/>
          <a:srcRect/>
          <a:stretch>
            <a:fillRect/>
          </a:stretch>
        </p:blipFill>
        <p:spPr bwMode="auto">
          <a:xfrm>
            <a:off x="1100138" y="913388"/>
            <a:ext cx="1827212" cy="24050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1472" y="5027613"/>
            <a:ext cx="7772400" cy="1830387"/>
          </a:xfrm>
        </p:spPr>
        <p:txBody>
          <a:bodyPr/>
          <a:lstStyle/>
          <a:p>
            <a:pPr algn="ctr" eaLnBrk="1" fontAlgn="auto" hangingPunct="1">
              <a:spcAft>
                <a:spcPts val="0"/>
              </a:spcAft>
              <a:defRPr/>
            </a:pPr>
            <a:r>
              <a:rPr lang="en-US" sz="2800" b="0">
                <a:solidFill>
                  <a:srgbClr val="000000"/>
                </a:solidFill>
                <a:latin typeface="Calibri"/>
                <a:ea typeface="+mj-ea"/>
                <a:cs typeface="Calibri"/>
              </a:rPr>
              <a:t>das eine benutze ich fuer die Deutschen</a:t>
            </a:r>
            <a:br>
              <a:rPr lang="en-US" sz="2800" b="0">
                <a:solidFill>
                  <a:srgbClr val="000000"/>
                </a:solidFill>
                <a:latin typeface="Calibri"/>
                <a:ea typeface="+mj-ea"/>
                <a:cs typeface="Calibri"/>
              </a:rPr>
            </a:br>
            <a:r>
              <a:rPr lang="en-US" sz="2800" b="0">
                <a:solidFill>
                  <a:srgbClr val="000000"/>
                </a:solidFill>
                <a:latin typeface="Calibri"/>
                <a:ea typeface="+mj-ea"/>
                <a:cs typeface="Calibri"/>
              </a:rPr>
              <a:t>Dieses Gesicht kann alles</a:t>
            </a:r>
            <a:br>
              <a:rPr lang="en-US" sz="2800" b="0">
                <a:solidFill>
                  <a:srgbClr val="000000"/>
                </a:solidFill>
                <a:latin typeface="Calibri"/>
                <a:ea typeface="+mj-ea"/>
                <a:cs typeface="Calibri"/>
              </a:rPr>
            </a:br>
            <a:r>
              <a:rPr lang="en-US" sz="2800" b="0">
                <a:solidFill>
                  <a:srgbClr val="000000"/>
                </a:solidFill>
                <a:latin typeface="Calibri"/>
                <a:ea typeface="+mj-ea"/>
                <a:cs typeface="Calibri"/>
              </a:rPr>
              <a:t>lachen und weinen</a:t>
            </a:r>
            <a:endParaRPr lang="en-US" sz="2800" b="0">
              <a:solidFill>
                <a:schemeClr val="tx1"/>
              </a:solidFill>
              <a:latin typeface="Calibri"/>
              <a:ea typeface="+mj-ea"/>
              <a:cs typeface="Calibri"/>
            </a:endParaRPr>
          </a:p>
        </p:txBody>
      </p:sp>
      <p:pic>
        <p:nvPicPr>
          <p:cNvPr id="177155" name="Picture 7" descr="confused-person.png"/>
          <p:cNvPicPr>
            <a:picLocks noChangeAspect="1"/>
          </p:cNvPicPr>
          <p:nvPr/>
        </p:nvPicPr>
        <p:blipFill>
          <a:blip r:embed="rId2"/>
          <a:srcRect/>
          <a:stretch>
            <a:fillRect/>
          </a:stretch>
        </p:blipFill>
        <p:spPr bwMode="auto">
          <a:xfrm>
            <a:off x="3784600" y="1037308"/>
            <a:ext cx="1628775" cy="3943350"/>
          </a:xfrm>
          <a:prstGeom prst="rect">
            <a:avLst/>
          </a:prstGeom>
          <a:noFill/>
          <a:ln w="9525">
            <a:noFill/>
            <a:miter lim="800000"/>
            <a:headEnd/>
            <a:tailEnd/>
          </a:ln>
        </p:spPr>
      </p:pic>
      <p:pic>
        <p:nvPicPr>
          <p:cNvPr id="177156" name="Picture 10" descr="Adam.png"/>
          <p:cNvPicPr>
            <a:picLocks noChangeAspect="1"/>
          </p:cNvPicPr>
          <p:nvPr/>
        </p:nvPicPr>
        <p:blipFill>
          <a:blip r:embed="rId3"/>
          <a:srcRect/>
          <a:stretch>
            <a:fillRect/>
          </a:stretch>
        </p:blipFill>
        <p:spPr bwMode="auto">
          <a:xfrm>
            <a:off x="403225" y="737270"/>
            <a:ext cx="1827213" cy="2405063"/>
          </a:xfrm>
          <a:prstGeom prst="rect">
            <a:avLst/>
          </a:prstGeom>
          <a:noFill/>
          <a:ln w="9525">
            <a:noFill/>
            <a:miter lim="800000"/>
            <a:headEnd/>
            <a:tailEnd/>
          </a:ln>
        </p:spPr>
      </p:pic>
      <p:pic>
        <p:nvPicPr>
          <p:cNvPr id="177157" name="Picture 5" descr="DA-Haus_Behrens1.jpg"/>
          <p:cNvPicPr>
            <a:picLocks noChangeAspect="1"/>
          </p:cNvPicPr>
          <p:nvPr/>
        </p:nvPicPr>
        <p:blipFill>
          <a:blip r:embed="rId4"/>
          <a:srcRect/>
          <a:stretch>
            <a:fillRect/>
          </a:stretch>
        </p:blipFill>
        <p:spPr bwMode="auto">
          <a:xfrm>
            <a:off x="6391275" y="737270"/>
            <a:ext cx="2565400" cy="1709738"/>
          </a:xfrm>
          <a:prstGeom prst="rect">
            <a:avLst/>
          </a:prstGeom>
          <a:noFill/>
          <a:ln w="9525">
            <a:noFill/>
            <a:miter lim="800000"/>
            <a:headEnd/>
            <a:tailEnd/>
          </a:ln>
        </p:spPr>
      </p:pic>
      <p:pic>
        <p:nvPicPr>
          <p:cNvPr id="177158" name="Picture 6"/>
          <p:cNvPicPr>
            <a:picLocks noChangeAspect="1"/>
          </p:cNvPicPr>
          <p:nvPr/>
        </p:nvPicPr>
        <p:blipFill>
          <a:blip r:embed="rId5"/>
          <a:srcRect/>
          <a:stretch>
            <a:fillRect/>
          </a:stretch>
        </p:blipFill>
        <p:spPr bwMode="auto">
          <a:xfrm>
            <a:off x="5254625" y="3875758"/>
            <a:ext cx="2273300" cy="1508125"/>
          </a:xfrm>
          <a:prstGeom prst="rect">
            <a:avLst/>
          </a:prstGeom>
          <a:noFill/>
          <a:ln w="9525">
            <a:noFill/>
            <a:miter lim="800000"/>
            <a:headEnd/>
            <a:tailEnd/>
          </a:ln>
        </p:spPr>
      </p:pic>
      <p:pic>
        <p:nvPicPr>
          <p:cNvPr id="177159" name="Picture 8"/>
          <p:cNvPicPr>
            <a:picLocks noChangeAspect="1"/>
          </p:cNvPicPr>
          <p:nvPr/>
        </p:nvPicPr>
        <p:blipFill>
          <a:blip r:embed="rId6"/>
          <a:srcRect/>
          <a:stretch>
            <a:fillRect/>
          </a:stretch>
        </p:blipFill>
        <p:spPr bwMode="auto">
          <a:xfrm>
            <a:off x="6988175" y="2686720"/>
            <a:ext cx="1968500" cy="1511300"/>
          </a:xfrm>
          <a:prstGeom prst="rect">
            <a:avLst/>
          </a:prstGeom>
          <a:noFill/>
          <a:ln w="9525">
            <a:noFill/>
            <a:miter lim="800000"/>
            <a:headEnd/>
            <a:tailEnd/>
          </a:ln>
        </p:spPr>
      </p:pic>
      <p:sp>
        <p:nvSpPr>
          <p:cNvPr id="12" name="Oval 11"/>
          <p:cNvSpPr>
            <a:spLocks noChangeAspect="1"/>
          </p:cNvSpPr>
          <p:nvPr/>
        </p:nvSpPr>
        <p:spPr>
          <a:xfrm>
            <a:off x="1177925" y="3147095"/>
            <a:ext cx="2103438" cy="2101850"/>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161" name="TextBox 12"/>
          <p:cNvSpPr txBox="1">
            <a:spLocks noChangeArrowheads="1"/>
          </p:cNvSpPr>
          <p:nvPr/>
        </p:nvSpPr>
        <p:spPr bwMode="auto">
          <a:xfrm>
            <a:off x="1897063" y="3424908"/>
            <a:ext cx="603250" cy="2800350"/>
          </a:xfrm>
          <a:prstGeom prst="rect">
            <a:avLst/>
          </a:prstGeom>
          <a:noFill/>
          <a:ln w="9525">
            <a:noFill/>
            <a:miter lim="800000"/>
            <a:headEnd/>
            <a:tailEnd/>
          </a:ln>
        </p:spPr>
        <p:txBody>
          <a:bodyPr>
            <a:prstTxWarp prst="textNoShape">
              <a:avLst/>
            </a:prstTxWarp>
            <a:spAutoFit/>
          </a:bodyPr>
          <a:lstStyle/>
          <a:p>
            <a:r>
              <a:rPr lang="en-US" sz="8800">
                <a:latin typeface="Calibri" charset="0"/>
                <a:ea typeface="Calibri" charset="0"/>
                <a:cs typeface="Calibri" charset="0"/>
              </a:rPr>
              <a:t>?</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975744" y="5027613"/>
            <a:ext cx="7772400" cy="1830387"/>
          </a:xfrm>
        </p:spPr>
        <p:txBody>
          <a:bodyPr/>
          <a:lstStyle/>
          <a:p>
            <a:pPr algn="ctr" eaLnBrk="1" fontAlgn="auto" hangingPunct="1">
              <a:spcAft>
                <a:spcPts val="0"/>
              </a:spcAft>
              <a:defRPr/>
            </a:pPr>
            <a:r>
              <a:rPr lang="en-US" sz="4444" b="0">
                <a:solidFill>
                  <a:srgbClr val="000000"/>
                </a:solidFill>
                <a:latin typeface="Calibri"/>
                <a:ea typeface="+mj-ea"/>
                <a:cs typeface="Calibri"/>
              </a:rPr>
              <a:t>Das andere halte ich</a:t>
            </a:r>
            <a:br>
              <a:rPr lang="en-US" sz="4444" b="0">
                <a:solidFill>
                  <a:srgbClr val="000000"/>
                </a:solidFill>
                <a:latin typeface="Calibri"/>
                <a:ea typeface="+mj-ea"/>
                <a:cs typeface="Calibri"/>
              </a:rPr>
            </a:br>
            <a:r>
              <a:rPr lang="en-US" sz="4444" b="0">
                <a:solidFill>
                  <a:srgbClr val="000000"/>
                </a:solidFill>
                <a:latin typeface="Calibri"/>
                <a:ea typeface="+mj-ea"/>
                <a:cs typeface="Calibri"/>
              </a:rPr>
              <a:t>fuer meine Landsleute bereit</a:t>
            </a:r>
            <a:endParaRPr lang="en-US" sz="4400" b="0">
              <a:solidFill>
                <a:schemeClr val="tx1"/>
              </a:solidFill>
              <a:latin typeface="Calibri"/>
              <a:ea typeface="+mj-ea"/>
              <a:cs typeface="Calibri"/>
            </a:endParaRPr>
          </a:p>
        </p:txBody>
      </p:sp>
      <p:pic>
        <p:nvPicPr>
          <p:cNvPr id="178179" name="Picture 7" descr="confused-person.png"/>
          <p:cNvPicPr>
            <a:picLocks noChangeAspect="1"/>
          </p:cNvPicPr>
          <p:nvPr/>
        </p:nvPicPr>
        <p:blipFill>
          <a:blip r:embed="rId2"/>
          <a:srcRect/>
          <a:stretch>
            <a:fillRect/>
          </a:stretch>
        </p:blipFill>
        <p:spPr bwMode="auto">
          <a:xfrm>
            <a:off x="4171950" y="1083778"/>
            <a:ext cx="1628775" cy="3943350"/>
          </a:xfrm>
          <a:prstGeom prst="rect">
            <a:avLst/>
          </a:prstGeom>
          <a:noFill/>
          <a:ln w="9525">
            <a:noFill/>
            <a:miter lim="800000"/>
            <a:headEnd/>
            <a:tailEnd/>
          </a:ln>
        </p:spPr>
      </p:pic>
      <p:pic>
        <p:nvPicPr>
          <p:cNvPr id="178180" name="Picture 9" descr="Unknown.jpeg"/>
          <p:cNvPicPr>
            <a:picLocks noChangeAspect="1"/>
          </p:cNvPicPr>
          <p:nvPr/>
        </p:nvPicPr>
        <p:blipFill>
          <a:blip r:embed="rId3"/>
          <a:srcRect/>
          <a:stretch>
            <a:fillRect/>
          </a:stretch>
        </p:blipFill>
        <p:spPr bwMode="auto">
          <a:xfrm>
            <a:off x="6208713" y="975828"/>
            <a:ext cx="2857500" cy="2857500"/>
          </a:xfrm>
          <a:prstGeom prst="rect">
            <a:avLst/>
          </a:prstGeom>
          <a:noFill/>
          <a:ln w="9525">
            <a:noFill/>
            <a:miter lim="800000"/>
            <a:headEnd/>
            <a:tailEnd/>
          </a:ln>
        </p:spPr>
      </p:pic>
      <p:pic>
        <p:nvPicPr>
          <p:cNvPr id="178181" name="Picture 6" descr="Mix_race_group_of_people2.jpg"/>
          <p:cNvPicPr>
            <a:picLocks noChangeAspect="1"/>
          </p:cNvPicPr>
          <p:nvPr/>
        </p:nvPicPr>
        <p:blipFill>
          <a:blip r:embed="rId4"/>
          <a:srcRect/>
          <a:stretch>
            <a:fillRect/>
          </a:stretch>
        </p:blipFill>
        <p:spPr bwMode="auto">
          <a:xfrm>
            <a:off x="649288" y="1879115"/>
            <a:ext cx="2763837" cy="2349500"/>
          </a:xfrm>
          <a:prstGeom prst="rect">
            <a:avLst/>
          </a:prstGeom>
          <a:noFill/>
          <a:ln w="9525">
            <a:noFill/>
            <a:miter lim="800000"/>
            <a:headEnd/>
            <a:tailEnd/>
          </a:ln>
        </p:spPr>
      </p:pic>
      <p:pic>
        <p:nvPicPr>
          <p:cNvPr id="178182" name="Picture 5" descr="american-flag.gif"/>
          <p:cNvPicPr>
            <a:picLocks noChangeAspect="1"/>
          </p:cNvPicPr>
          <p:nvPr/>
        </p:nvPicPr>
        <p:blipFill>
          <a:blip r:embed="rId5"/>
          <a:srcRect/>
          <a:stretch>
            <a:fillRect/>
          </a:stretch>
        </p:blipFill>
        <p:spPr bwMode="auto">
          <a:xfrm>
            <a:off x="1595438" y="3485665"/>
            <a:ext cx="1817687" cy="1279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898304" y="5011738"/>
            <a:ext cx="7772400" cy="1828800"/>
          </a:xfrm>
        </p:spPr>
        <p:txBody>
          <a:bodyPr/>
          <a:lstStyle/>
          <a:p>
            <a:pPr algn="ctr" eaLnBrk="1" fontAlgn="auto" hangingPunct="1">
              <a:spcAft>
                <a:spcPts val="0"/>
              </a:spcAft>
              <a:defRPr/>
            </a:pPr>
            <a:r>
              <a:rPr lang="en-US" sz="2800" b="0">
                <a:solidFill>
                  <a:srgbClr val="000000"/>
                </a:solidFill>
                <a:latin typeface="Calibri"/>
                <a:ea typeface="+mj-ea"/>
                <a:cs typeface="Calibri"/>
              </a:rPr>
              <a:t>Ich habe zwei Heimatlaender</a:t>
            </a:r>
            <a:br>
              <a:rPr lang="en-US" sz="2800" b="0">
                <a:solidFill>
                  <a:srgbClr val="000000"/>
                </a:solidFill>
                <a:latin typeface="Calibri"/>
                <a:ea typeface="+mj-ea"/>
                <a:cs typeface="Calibri"/>
              </a:rPr>
            </a:br>
            <a:r>
              <a:rPr lang="en-US" sz="2800" b="0">
                <a:solidFill>
                  <a:srgbClr val="000000"/>
                </a:solidFill>
                <a:latin typeface="Calibri"/>
                <a:ea typeface="+mj-ea"/>
                <a:cs typeface="Calibri"/>
              </a:rPr>
              <a:t>eins in dem ich geboren wurde</a:t>
            </a:r>
            <a:br>
              <a:rPr lang="en-US" sz="2800" b="0">
                <a:solidFill>
                  <a:srgbClr val="000000"/>
                </a:solidFill>
                <a:latin typeface="Calibri"/>
                <a:ea typeface="+mj-ea"/>
                <a:cs typeface="Calibri"/>
              </a:rPr>
            </a:br>
            <a:r>
              <a:rPr lang="en-US" sz="2800" b="0">
                <a:solidFill>
                  <a:srgbClr val="000000"/>
                </a:solidFill>
                <a:latin typeface="Calibri"/>
                <a:ea typeface="+mj-ea"/>
                <a:cs typeface="Calibri"/>
              </a:rPr>
              <a:t>das andere in dem ich satt werde</a:t>
            </a:r>
          </a:p>
        </p:txBody>
      </p:sp>
      <p:pic>
        <p:nvPicPr>
          <p:cNvPr id="179203" name="Picture 7" descr="confused-person.png"/>
          <p:cNvPicPr>
            <a:picLocks noChangeAspect="1"/>
          </p:cNvPicPr>
          <p:nvPr/>
        </p:nvPicPr>
        <p:blipFill>
          <a:blip r:embed="rId2"/>
          <a:srcRect/>
          <a:stretch>
            <a:fillRect/>
          </a:stretch>
        </p:blipFill>
        <p:spPr bwMode="auto">
          <a:xfrm>
            <a:off x="3970338" y="1037308"/>
            <a:ext cx="1628775" cy="3943350"/>
          </a:xfrm>
          <a:prstGeom prst="rect">
            <a:avLst/>
          </a:prstGeom>
          <a:noFill/>
          <a:ln w="9525">
            <a:noFill/>
            <a:miter lim="800000"/>
            <a:headEnd/>
            <a:tailEnd/>
          </a:ln>
        </p:spPr>
      </p:pic>
      <p:pic>
        <p:nvPicPr>
          <p:cNvPr id="179204" name="Picture 8" descr="DA-Haus_Behrens1.jpg"/>
          <p:cNvPicPr>
            <a:picLocks noChangeAspect="1"/>
          </p:cNvPicPr>
          <p:nvPr/>
        </p:nvPicPr>
        <p:blipFill>
          <a:blip r:embed="rId3"/>
          <a:srcRect/>
          <a:stretch>
            <a:fillRect/>
          </a:stretch>
        </p:blipFill>
        <p:spPr bwMode="auto">
          <a:xfrm>
            <a:off x="685800" y="1037308"/>
            <a:ext cx="2701925" cy="1801812"/>
          </a:xfrm>
          <a:prstGeom prst="rect">
            <a:avLst/>
          </a:prstGeom>
          <a:noFill/>
          <a:ln w="9525">
            <a:noFill/>
            <a:miter lim="800000"/>
            <a:headEnd/>
            <a:tailEnd/>
          </a:ln>
        </p:spPr>
      </p:pic>
      <p:pic>
        <p:nvPicPr>
          <p:cNvPr id="179205" name="Picture 10" descr="geboren_maxi.jpg"/>
          <p:cNvPicPr>
            <a:picLocks noChangeAspect="1"/>
          </p:cNvPicPr>
          <p:nvPr/>
        </p:nvPicPr>
        <p:blipFill>
          <a:blip r:embed="rId4"/>
          <a:srcRect/>
          <a:stretch>
            <a:fillRect/>
          </a:stretch>
        </p:blipFill>
        <p:spPr bwMode="auto">
          <a:xfrm>
            <a:off x="1268413" y="3439195"/>
            <a:ext cx="2701925" cy="1801813"/>
          </a:xfrm>
          <a:prstGeom prst="rect">
            <a:avLst/>
          </a:prstGeom>
          <a:noFill/>
          <a:ln w="9525">
            <a:noFill/>
            <a:miter lim="800000"/>
            <a:headEnd/>
            <a:tailEnd/>
          </a:ln>
        </p:spPr>
      </p:pic>
      <p:pic>
        <p:nvPicPr>
          <p:cNvPr id="179206" name="Picture 11" descr="Small-Home.jpg"/>
          <p:cNvPicPr>
            <a:picLocks noChangeAspect="1"/>
          </p:cNvPicPr>
          <p:nvPr/>
        </p:nvPicPr>
        <p:blipFill>
          <a:blip r:embed="rId5"/>
          <a:srcRect/>
          <a:stretch>
            <a:fillRect/>
          </a:stretch>
        </p:blipFill>
        <p:spPr bwMode="auto">
          <a:xfrm>
            <a:off x="6042025" y="537245"/>
            <a:ext cx="2703513" cy="1919288"/>
          </a:xfrm>
          <a:prstGeom prst="rect">
            <a:avLst/>
          </a:prstGeom>
          <a:noFill/>
          <a:ln w="9525">
            <a:noFill/>
            <a:miter lim="800000"/>
            <a:headEnd/>
            <a:tailEnd/>
          </a:ln>
        </p:spPr>
      </p:pic>
      <p:pic>
        <p:nvPicPr>
          <p:cNvPr id="179207" name="Picture 12" descr="satt01.gif"/>
          <p:cNvPicPr>
            <a:picLocks noChangeAspect="1"/>
          </p:cNvPicPr>
          <p:nvPr/>
        </p:nvPicPr>
        <p:blipFill>
          <a:blip r:embed="rId6"/>
          <a:srcRect/>
          <a:stretch>
            <a:fillRect/>
          </a:stretch>
        </p:blipFill>
        <p:spPr bwMode="auto">
          <a:xfrm>
            <a:off x="6083300" y="3118520"/>
            <a:ext cx="2374900" cy="2122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12448" y="4873625"/>
            <a:ext cx="7772400" cy="1828800"/>
          </a:xfrm>
        </p:spPr>
        <p:txBody>
          <a:bodyPr/>
          <a:lstStyle/>
          <a:p>
            <a:pPr algn="ctr" eaLnBrk="1" fontAlgn="auto" hangingPunct="1">
              <a:spcAft>
                <a:spcPts val="0"/>
              </a:spcAft>
              <a:defRPr/>
            </a:pPr>
            <a:r>
              <a:rPr lang="en-US" sz="3200" b="0">
                <a:solidFill>
                  <a:srgbClr val="000000"/>
                </a:solidFill>
                <a:latin typeface="Calibri"/>
                <a:ea typeface="+mj-ea"/>
                <a:cs typeface="Calibri"/>
              </a:rPr>
              <a:t>Das Land meiner Vaeter liebe ich mehr</a:t>
            </a:r>
            <a:br>
              <a:rPr lang="en-US" sz="3200" b="0">
                <a:solidFill>
                  <a:srgbClr val="000000"/>
                </a:solidFill>
                <a:latin typeface="Calibri"/>
                <a:ea typeface="+mj-ea"/>
                <a:cs typeface="Calibri"/>
              </a:rPr>
            </a:br>
            <a:r>
              <a:rPr lang="en-US" sz="3200" b="0">
                <a:solidFill>
                  <a:srgbClr val="000000"/>
                </a:solidFill>
                <a:latin typeface="Calibri"/>
                <a:ea typeface="+mj-ea"/>
                <a:cs typeface="Calibri"/>
              </a:rPr>
              <a:t>Aber erdulden muss ich die Schmerzen beider</a:t>
            </a:r>
          </a:p>
        </p:txBody>
      </p:sp>
      <p:pic>
        <p:nvPicPr>
          <p:cNvPr id="180227" name="Picture 8" descr="DA-Haus_Behrens1.jpg"/>
          <p:cNvPicPr>
            <a:picLocks noChangeAspect="1"/>
          </p:cNvPicPr>
          <p:nvPr/>
        </p:nvPicPr>
        <p:blipFill>
          <a:blip r:embed="rId2"/>
          <a:srcRect/>
          <a:stretch>
            <a:fillRect/>
          </a:stretch>
        </p:blipFill>
        <p:spPr bwMode="auto">
          <a:xfrm>
            <a:off x="685800" y="1285148"/>
            <a:ext cx="2701925" cy="1801812"/>
          </a:xfrm>
          <a:prstGeom prst="rect">
            <a:avLst/>
          </a:prstGeom>
          <a:noFill/>
          <a:ln w="9525">
            <a:noFill/>
            <a:miter lim="800000"/>
            <a:headEnd/>
            <a:tailEnd/>
          </a:ln>
        </p:spPr>
      </p:pic>
      <p:pic>
        <p:nvPicPr>
          <p:cNvPr id="180228" name="Picture 10" descr="Small-Home.jpg"/>
          <p:cNvPicPr>
            <a:picLocks noChangeAspect="1"/>
          </p:cNvPicPr>
          <p:nvPr/>
        </p:nvPicPr>
        <p:blipFill>
          <a:blip r:embed="rId3"/>
          <a:srcRect/>
          <a:stretch>
            <a:fillRect/>
          </a:stretch>
        </p:blipFill>
        <p:spPr bwMode="auto">
          <a:xfrm>
            <a:off x="6042025" y="785085"/>
            <a:ext cx="2703513" cy="1919288"/>
          </a:xfrm>
          <a:prstGeom prst="rect">
            <a:avLst/>
          </a:prstGeom>
          <a:noFill/>
          <a:ln w="9525">
            <a:noFill/>
            <a:miter lim="800000"/>
            <a:headEnd/>
            <a:tailEnd/>
          </a:ln>
        </p:spPr>
      </p:pic>
      <p:pic>
        <p:nvPicPr>
          <p:cNvPr id="180229" name="Picture 11" descr="red-heart.gif"/>
          <p:cNvPicPr>
            <a:picLocks noChangeAspect="1"/>
          </p:cNvPicPr>
          <p:nvPr/>
        </p:nvPicPr>
        <p:blipFill>
          <a:blip r:embed="rId4"/>
          <a:srcRect/>
          <a:stretch>
            <a:fillRect/>
          </a:stretch>
        </p:blipFill>
        <p:spPr bwMode="auto">
          <a:xfrm>
            <a:off x="1516063" y="3409223"/>
            <a:ext cx="1819275" cy="1819275"/>
          </a:xfrm>
          <a:prstGeom prst="rect">
            <a:avLst/>
          </a:prstGeom>
          <a:noFill/>
          <a:ln w="9525">
            <a:noFill/>
            <a:miter lim="800000"/>
            <a:headEnd/>
            <a:tailEnd/>
          </a:ln>
        </p:spPr>
      </p:pic>
      <p:pic>
        <p:nvPicPr>
          <p:cNvPr id="180230" name="Picture 12" descr="6306037777.jpg"/>
          <p:cNvPicPr>
            <a:picLocks noChangeAspect="1"/>
          </p:cNvPicPr>
          <p:nvPr/>
        </p:nvPicPr>
        <p:blipFill>
          <a:blip r:embed="rId5"/>
          <a:srcRect/>
          <a:stretch>
            <a:fillRect/>
          </a:stretch>
        </p:blipFill>
        <p:spPr bwMode="auto">
          <a:xfrm>
            <a:off x="4568825" y="3106738"/>
            <a:ext cx="4176713" cy="1590675"/>
          </a:xfrm>
          <a:prstGeom prst="rect">
            <a:avLst/>
          </a:prstGeom>
          <a:noFill/>
          <a:ln w="9525">
            <a:noFill/>
            <a:miter lim="800000"/>
            <a:headEnd/>
            <a:tailEnd/>
          </a:ln>
        </p:spPr>
      </p:pic>
      <p:pic>
        <p:nvPicPr>
          <p:cNvPr id="180231" name="Picture 7" descr="confused-person.png"/>
          <p:cNvPicPr>
            <a:picLocks noChangeAspect="1"/>
          </p:cNvPicPr>
          <p:nvPr/>
        </p:nvPicPr>
        <p:blipFill>
          <a:blip r:embed="rId6"/>
          <a:srcRect/>
          <a:stretch>
            <a:fillRect/>
          </a:stretch>
        </p:blipFill>
        <p:spPr bwMode="auto">
          <a:xfrm>
            <a:off x="4171950" y="913388"/>
            <a:ext cx="1628775" cy="3943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7571" name="Picture 3" descr="NA02343_[1]"/>
          <p:cNvPicPr>
            <a:picLocks noGrp="1" noChangeAspect="1" noChangeArrowheads="1"/>
          </p:cNvPicPr>
          <p:nvPr>
            <p:ph idx="1"/>
          </p:nvPr>
        </p:nvPicPr>
        <p:blipFill>
          <a:blip r:embed="rId2"/>
          <a:srcRect/>
          <a:stretch>
            <a:fillRect/>
          </a:stretch>
        </p:blipFill>
        <p:spPr>
          <a:xfrm>
            <a:off x="2408238" y="1752600"/>
            <a:ext cx="3514725" cy="4495800"/>
          </a:xfrm>
          <a:effectLst>
            <a:outerShdw blurRad="63500" algn="ctr" rotWithShape="0">
              <a:schemeClr val="bg2">
                <a:alpha val="75000"/>
              </a:schemeClr>
            </a:outerShdw>
          </a:effectLst>
        </p:spPr>
      </p:pic>
      <p:sp>
        <p:nvSpPr>
          <p:cNvPr id="15" name="TextBox 14"/>
          <p:cNvSpPr txBox="1">
            <a:spLocks noChangeArrowheads="1"/>
          </p:cNvSpPr>
          <p:nvPr/>
        </p:nvSpPr>
        <p:spPr bwMode="auto">
          <a:xfrm>
            <a:off x="76200" y="4419600"/>
            <a:ext cx="3606800" cy="1200150"/>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latin typeface="Cambria" pitchFamily="-1" charset="0"/>
                <a:ea typeface="Cambria" pitchFamily="-1" charset="0"/>
                <a:cs typeface="Cambria" pitchFamily="-1" charset="0"/>
              </a:rPr>
              <a:t>Roots</a:t>
            </a:r>
            <a:r>
              <a:rPr lang="en-US" sz="2400">
                <a:latin typeface="Cambria" pitchFamily="-1" charset="0"/>
                <a:ea typeface="Cambria" pitchFamily="-1" charset="0"/>
                <a:cs typeface="Cambria" pitchFamily="-1" charset="0"/>
              </a:rPr>
              <a:t>: Content &amp; Contexts</a:t>
            </a:r>
          </a:p>
          <a:p>
            <a:pPr marL="273050" lvl="1" indent="273050">
              <a:buFont typeface="Arial" pitchFamily="-1" charset="0"/>
              <a:buChar char="•"/>
            </a:pPr>
            <a:r>
              <a:rPr lang="en-US" sz="2400">
                <a:latin typeface="Cambria" pitchFamily="-1" charset="0"/>
                <a:ea typeface="Cambria" pitchFamily="-1" charset="0"/>
                <a:cs typeface="Cambria" pitchFamily="-1" charset="0"/>
              </a:rPr>
              <a:t>Topics</a:t>
            </a:r>
          </a:p>
          <a:p>
            <a:pPr marL="273050" lvl="1" indent="273050">
              <a:buFont typeface="Arial" pitchFamily="-1" charset="0"/>
              <a:buChar char="•"/>
            </a:pPr>
            <a:r>
              <a:rPr lang="en-US" sz="2400">
                <a:latin typeface="Cambria" pitchFamily="-1" charset="0"/>
                <a:ea typeface="Cambria" pitchFamily="-1" charset="0"/>
                <a:cs typeface="Cambria" pitchFamily="-1" charset="0"/>
              </a:rPr>
              <a:t>Social Situations</a:t>
            </a:r>
          </a:p>
        </p:txBody>
      </p:sp>
      <p:sp>
        <p:nvSpPr>
          <p:cNvPr id="16" name="TextBox 15"/>
          <p:cNvSpPr txBox="1"/>
          <p:nvPr/>
        </p:nvSpPr>
        <p:spPr>
          <a:xfrm>
            <a:off x="5638800" y="4038600"/>
            <a:ext cx="3585597" cy="2308324"/>
          </a:xfrm>
          <a:prstGeom prst="rect">
            <a:avLst/>
          </a:prstGeom>
          <a:noFill/>
        </p:spPr>
        <p:txBody>
          <a:bodyPr wrap="none">
            <a:spAutoFit/>
          </a:bodyPr>
          <a:lstStyle/>
          <a:p>
            <a:pPr>
              <a:defRPr/>
            </a:pPr>
            <a:r>
              <a:rPr lang="en-US" sz="2400">
                <a:solidFill>
                  <a:srgbClr val="FF0000"/>
                </a:solidFill>
                <a:latin typeface="Cambria"/>
                <a:ea typeface="ＭＳ Ｐゴシック" pitchFamily="-84" charset="-128"/>
                <a:cs typeface="Cambria"/>
              </a:rPr>
              <a:t>Trunk</a:t>
            </a:r>
            <a:r>
              <a:rPr lang="en-US" sz="2400">
                <a:latin typeface="Cambria"/>
                <a:ea typeface="ＭＳ Ｐゴシック" pitchFamily="-84" charset="-128"/>
                <a:cs typeface="Cambria"/>
              </a:rPr>
              <a:t>: Functions</a:t>
            </a:r>
          </a:p>
          <a:p>
            <a:pPr marL="91440" indent="182880">
              <a:buFont typeface="Arial"/>
              <a:buChar char="•"/>
              <a:defRPr/>
            </a:pPr>
            <a:r>
              <a:rPr lang="en-US" sz="2400">
                <a:latin typeface="Cambria"/>
                <a:ea typeface="ＭＳ Ｐゴシック" pitchFamily="-84" charset="-128"/>
                <a:cs typeface="Cambria"/>
              </a:rPr>
              <a:t>Ask &amp; answer questions</a:t>
            </a:r>
          </a:p>
          <a:p>
            <a:pPr marL="91440" indent="182880">
              <a:buFont typeface="Arial"/>
              <a:buChar char="•"/>
              <a:defRPr/>
            </a:pPr>
            <a:r>
              <a:rPr lang="en-US" sz="2400">
                <a:latin typeface="Cambria"/>
                <a:ea typeface="ＭＳ Ｐゴシック" pitchFamily="-84" charset="-128"/>
                <a:cs typeface="Cambria"/>
              </a:rPr>
              <a:t>Describe</a:t>
            </a:r>
          </a:p>
          <a:p>
            <a:pPr marL="91440" indent="182880">
              <a:buFont typeface="Arial"/>
              <a:buChar char="•"/>
              <a:defRPr/>
            </a:pPr>
            <a:r>
              <a:rPr lang="en-US" sz="2400">
                <a:latin typeface="Cambria"/>
                <a:ea typeface="ＭＳ Ｐゴシック" pitchFamily="-84" charset="-128"/>
                <a:cs typeface="Cambria"/>
              </a:rPr>
              <a:t>Compare &amp; contrast</a:t>
            </a:r>
          </a:p>
          <a:p>
            <a:pPr marL="91440" indent="182880">
              <a:buFont typeface="Arial"/>
              <a:buChar char="•"/>
              <a:defRPr/>
            </a:pPr>
            <a:r>
              <a:rPr lang="en-US" sz="2400">
                <a:latin typeface="Cambria"/>
                <a:ea typeface="ＭＳ Ｐゴシック" pitchFamily="-84" charset="-128"/>
                <a:cs typeface="Cambria"/>
              </a:rPr>
              <a:t>Narrate &amp; describe</a:t>
            </a:r>
          </a:p>
          <a:p>
            <a:pPr marL="91440" indent="182880">
              <a:buFont typeface="Arial"/>
              <a:buChar char="•"/>
              <a:defRPr/>
            </a:pPr>
            <a:r>
              <a:rPr lang="en-US" sz="2400">
                <a:latin typeface="Cambria"/>
                <a:ea typeface="ＭＳ Ｐゴシック" pitchFamily="-84" charset="-128"/>
                <a:cs typeface="Cambria"/>
              </a:rPr>
              <a:t>Support an opinion</a:t>
            </a:r>
          </a:p>
        </p:txBody>
      </p:sp>
      <p:sp>
        <p:nvSpPr>
          <p:cNvPr id="17" name="TextBox 16"/>
          <p:cNvSpPr txBox="1">
            <a:spLocks noChangeArrowheads="1"/>
          </p:cNvSpPr>
          <p:nvPr/>
        </p:nvSpPr>
        <p:spPr bwMode="auto">
          <a:xfrm>
            <a:off x="6019800" y="1143000"/>
            <a:ext cx="2668588" cy="3046988"/>
          </a:xfrm>
          <a:prstGeom prst="rect">
            <a:avLst/>
          </a:prstGeom>
          <a:noFill/>
          <a:ln w="9525">
            <a:noFill/>
            <a:miter lim="800000"/>
            <a:headEnd/>
            <a:tailEnd/>
          </a:ln>
        </p:spPr>
        <p:txBody>
          <a:bodyPr>
            <a:prstTxWarp prst="textNoShape">
              <a:avLst/>
            </a:prstTxWarp>
            <a:spAutoFit/>
          </a:bodyPr>
          <a:lstStyle/>
          <a:p>
            <a:r>
              <a:rPr lang="en-US" sz="2400">
                <a:solidFill>
                  <a:srgbClr val="FF0000"/>
                </a:solidFill>
                <a:latin typeface="Cambria" pitchFamily="-1" charset="0"/>
                <a:ea typeface="Cambria" pitchFamily="-1" charset="0"/>
                <a:cs typeface="Cambria" pitchFamily="-1" charset="0"/>
              </a:rPr>
              <a:t>Leaves</a:t>
            </a:r>
            <a:r>
              <a:rPr lang="en-US" sz="2400">
                <a:latin typeface="Cambria" pitchFamily="-1" charset="0"/>
                <a:ea typeface="Cambria" pitchFamily="-1" charset="0"/>
                <a:cs typeface="Cambria" pitchFamily="-1" charset="0"/>
              </a:rPr>
              <a:t>: Accuracy</a:t>
            </a:r>
          </a:p>
          <a:p>
            <a:pPr marL="273050" lvl="1" indent="-182563">
              <a:buFont typeface="Arial" pitchFamily="-1" charset="0"/>
              <a:buChar char="•"/>
            </a:pPr>
            <a:r>
              <a:rPr lang="en-US" sz="2400">
                <a:latin typeface="Cambria" pitchFamily="-1" charset="0"/>
                <a:ea typeface="Cambria" pitchFamily="-1" charset="0"/>
                <a:cs typeface="Cambria" pitchFamily="-1" charset="0"/>
              </a:rPr>
              <a:t>Pronunciation</a:t>
            </a:r>
          </a:p>
          <a:p>
            <a:pPr marL="273050" lvl="1" indent="-182563">
              <a:buFont typeface="Arial" pitchFamily="-1" charset="0"/>
              <a:buChar char="•"/>
            </a:pPr>
            <a:r>
              <a:rPr lang="en-US" sz="2400">
                <a:latin typeface="Cambria" pitchFamily="-1" charset="0"/>
                <a:ea typeface="Cambria" pitchFamily="-1" charset="0"/>
                <a:cs typeface="Cambria" pitchFamily="-1" charset="0"/>
              </a:rPr>
              <a:t>Grammar</a:t>
            </a:r>
          </a:p>
          <a:p>
            <a:pPr marL="273050" lvl="1" indent="-182563">
              <a:buFont typeface="Arial" pitchFamily="-1" charset="0"/>
              <a:buChar char="•"/>
            </a:pPr>
            <a:r>
              <a:rPr lang="en-US" sz="2400">
                <a:latin typeface="Cambria" pitchFamily="-1" charset="0"/>
                <a:ea typeface="Cambria" pitchFamily="-1" charset="0"/>
                <a:cs typeface="Cambria" pitchFamily="-1" charset="0"/>
              </a:rPr>
              <a:t>Vocabulary</a:t>
            </a:r>
          </a:p>
          <a:p>
            <a:pPr marL="273050" lvl="1" indent="-182563">
              <a:buFont typeface="Arial" pitchFamily="-1" charset="0"/>
              <a:buChar char="•"/>
            </a:pPr>
            <a:r>
              <a:rPr lang="en-US" sz="2400">
                <a:latin typeface="Cambria" pitchFamily="-1" charset="0"/>
                <a:ea typeface="Cambria" pitchFamily="-1" charset="0"/>
                <a:cs typeface="Cambria" pitchFamily="-1" charset="0"/>
              </a:rPr>
              <a:t>Socio-linguistic appropriateness</a:t>
            </a:r>
          </a:p>
          <a:p>
            <a:pPr marL="273050" lvl="1" indent="-182563">
              <a:buFont typeface="Arial" pitchFamily="-1" charset="0"/>
              <a:buChar char="•"/>
            </a:pPr>
            <a:r>
              <a:rPr lang="en-US" sz="2400">
                <a:latin typeface="Cambria" pitchFamily="-1" charset="0"/>
                <a:ea typeface="Cambria" pitchFamily="-1" charset="0"/>
                <a:cs typeface="Cambria" pitchFamily="-1" charset="0"/>
              </a:rPr>
              <a:t>Fluency</a:t>
            </a:r>
          </a:p>
          <a:p>
            <a:endParaRPr lang="en-US" sz="2400">
              <a:latin typeface="Cambria" pitchFamily="-1" charset="0"/>
              <a:ea typeface="Cambria" pitchFamily="-1" charset="0"/>
              <a:cs typeface="Cambria" pitchFamily="-1" charset="0"/>
            </a:endParaRPr>
          </a:p>
        </p:txBody>
      </p:sp>
      <p:sp>
        <p:nvSpPr>
          <p:cNvPr id="18" name="TextBox 17"/>
          <p:cNvSpPr txBox="1">
            <a:spLocks noChangeArrowheads="1"/>
          </p:cNvSpPr>
          <p:nvPr/>
        </p:nvSpPr>
        <p:spPr bwMode="auto">
          <a:xfrm>
            <a:off x="76200" y="1981200"/>
            <a:ext cx="2829771" cy="1569660"/>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latin typeface="Cambria" pitchFamily="-1" charset="0"/>
                <a:ea typeface="Cambria" pitchFamily="-1" charset="0"/>
                <a:cs typeface="Cambria" pitchFamily="-1" charset="0"/>
              </a:rPr>
              <a:t>Branches</a:t>
            </a:r>
            <a:r>
              <a:rPr lang="en-US" sz="2400">
                <a:latin typeface="Cambria" pitchFamily="-1" charset="0"/>
                <a:ea typeface="Cambria" pitchFamily="-1" charset="0"/>
                <a:cs typeface="Cambria" pitchFamily="-1" charset="0"/>
              </a:rPr>
              <a:t>: Text Type</a:t>
            </a:r>
          </a:p>
          <a:p>
            <a:pPr marL="273050" lvl="1" indent="273050">
              <a:buFont typeface="Arial" pitchFamily="-1" charset="0"/>
              <a:buChar char="•"/>
            </a:pPr>
            <a:r>
              <a:rPr lang="en-US" sz="2400">
                <a:latin typeface="Cambria" pitchFamily="-1" charset="0"/>
                <a:ea typeface="Cambria" pitchFamily="-1" charset="0"/>
                <a:cs typeface="Cambria" pitchFamily="-1" charset="0"/>
              </a:rPr>
              <a:t>words</a:t>
            </a:r>
          </a:p>
          <a:p>
            <a:pPr marL="273050" lvl="1" indent="273050">
              <a:buFont typeface="Arial" pitchFamily="-1" charset="0"/>
              <a:buChar char="•"/>
            </a:pPr>
            <a:r>
              <a:rPr lang="en-US" sz="2400">
                <a:latin typeface="Cambria" pitchFamily="-1" charset="0"/>
                <a:ea typeface="Cambria" pitchFamily="-1" charset="0"/>
                <a:cs typeface="Cambria" pitchFamily="-1" charset="0"/>
              </a:rPr>
              <a:t>sentences</a:t>
            </a:r>
          </a:p>
          <a:p>
            <a:pPr marL="273050" lvl="1" indent="273050">
              <a:buFont typeface="Arial" pitchFamily="-1" charset="0"/>
              <a:buChar char="•"/>
            </a:pPr>
            <a:r>
              <a:rPr lang="en-US" sz="2400">
                <a:latin typeface="Cambria" pitchFamily="-1" charset="0"/>
                <a:ea typeface="Cambria" pitchFamily="-1" charset="0"/>
                <a:cs typeface="Cambria" pitchFamily="-1" charset="0"/>
              </a:rPr>
              <a:t>paragraphs</a:t>
            </a:r>
          </a:p>
        </p:txBody>
      </p:sp>
      <p:sp>
        <p:nvSpPr>
          <p:cNvPr id="70663" name="Title 30"/>
          <p:cNvSpPr>
            <a:spLocks noGrp="1"/>
          </p:cNvSpPr>
          <p:nvPr>
            <p:ph type="title"/>
          </p:nvPr>
        </p:nvSpPr>
        <p:spPr>
          <a:xfrm>
            <a:off x="165100" y="533400"/>
            <a:ext cx="8229600" cy="1066800"/>
          </a:xfrm>
        </p:spPr>
        <p:txBody>
          <a:bodyPr/>
          <a:lstStyle/>
          <a:p>
            <a:r>
              <a:rPr lang="en-US">
                <a:solidFill>
                  <a:srgbClr val="403152"/>
                </a:solidFill>
                <a:ea typeface="ＭＳ Ｐゴシック" pitchFamily="-1" charset="-128"/>
                <a:cs typeface="ＭＳ Ｐゴシック" pitchFamily="-1" charset="-128"/>
              </a:rPr>
              <a:t>Proficiency</a:t>
            </a:r>
          </a:p>
        </p:txBody>
      </p:sp>
      <p:sp>
        <p:nvSpPr>
          <p:cNvPr id="70664" name="TextBox 8"/>
          <p:cNvSpPr txBox="1">
            <a:spLocks noChangeArrowheads="1"/>
          </p:cNvSpPr>
          <p:nvPr/>
        </p:nvSpPr>
        <p:spPr bwMode="auto">
          <a:xfrm>
            <a:off x="304800" y="6172200"/>
            <a:ext cx="2346325" cy="400050"/>
          </a:xfrm>
          <a:prstGeom prst="rect">
            <a:avLst/>
          </a:prstGeom>
          <a:noFill/>
          <a:ln w="9525">
            <a:noFill/>
            <a:miter lim="800000"/>
            <a:headEnd/>
            <a:tailEnd/>
          </a:ln>
        </p:spPr>
        <p:txBody>
          <a:bodyPr wrap="none">
            <a:prstTxWarp prst="textNoShape">
              <a:avLst/>
            </a:prstTxWarp>
            <a:spAutoFit/>
          </a:bodyPr>
          <a:lstStyle/>
          <a:p>
            <a:r>
              <a:rPr lang="en-US" sz="2000"/>
              <a:t>Chantal Thompson</a:t>
            </a:r>
          </a:p>
        </p:txBody>
      </p:sp>
      <p:sp>
        <p:nvSpPr>
          <p:cNvPr id="9" name="Slide Number Placeholder 8"/>
          <p:cNvSpPr>
            <a:spLocks noGrp="1"/>
          </p:cNvSpPr>
          <p:nvPr>
            <p:ph type="sldNum" sz="quarter" idx="10"/>
          </p:nvPr>
        </p:nvSpPr>
        <p:spPr/>
        <p:txBody>
          <a:bodyPr/>
          <a:lstStyle/>
          <a:p>
            <a:pPr>
              <a:defRPr/>
            </a:pPr>
            <a:fld id="{9D92E1BA-EF35-004C-95C5-927F4F16C110}" type="slidenum">
              <a:rPr lang="en-US"/>
              <a:pPr>
                <a:defRPr/>
              </a:pPr>
              <a:t>4</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1250" name="Content Placeholder 1"/>
          <p:cNvSpPr>
            <a:spLocks noGrp="1"/>
          </p:cNvSpPr>
          <p:nvPr>
            <p:ph idx="4294967295"/>
          </p:nvPr>
        </p:nvSpPr>
        <p:spPr>
          <a:xfrm>
            <a:off x="0" y="2249488"/>
            <a:ext cx="8229600" cy="4324350"/>
          </a:xfrm>
        </p:spPr>
        <p:txBody>
          <a:bodyPr/>
          <a:lstStyle/>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_____die eine spreche ich zu Hause</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_____Die andere spreche ich auf der Arbeit</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_____Sie verstehen mich so besser</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_____Dieses Gesicht kann alles</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_____eins in dem ich geboren wurde</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_____das andere in dem ich satt werde</a:t>
            </a:r>
          </a:p>
          <a:p>
            <a:pPr marL="623888" indent="-514350" eaLnBrk="1" hangingPunct="1">
              <a:buClr>
                <a:schemeClr val="tx1"/>
              </a:buClr>
              <a:buFont typeface="Lucida Sans Unicode" charset="0"/>
              <a:buAutoNum type="arabicPeriod"/>
            </a:pPr>
            <a:r>
              <a:rPr lang="en-US" sz="3200">
                <a:latin typeface="Calibri" charset="0"/>
                <a:ea typeface="Calibri" charset="0"/>
                <a:cs typeface="Calibri" charset="0"/>
              </a:rPr>
              <a:t>_____Das Land meiner Vaeter liebe ich mehr </a:t>
            </a:r>
          </a:p>
        </p:txBody>
      </p:sp>
      <p:pic>
        <p:nvPicPr>
          <p:cNvPr id="181251" name="Picture 3" descr="american-flag.gif"/>
          <p:cNvPicPr>
            <a:picLocks noChangeAspect="1"/>
          </p:cNvPicPr>
          <p:nvPr/>
        </p:nvPicPr>
        <p:blipFill>
          <a:blip r:embed="rId2"/>
          <a:srcRect/>
          <a:stretch>
            <a:fillRect/>
          </a:stretch>
        </p:blipFill>
        <p:spPr bwMode="auto">
          <a:xfrm>
            <a:off x="1328738" y="908430"/>
            <a:ext cx="1298575" cy="914400"/>
          </a:xfrm>
          <a:prstGeom prst="rect">
            <a:avLst/>
          </a:prstGeom>
          <a:noFill/>
          <a:ln w="9525">
            <a:noFill/>
            <a:miter lim="800000"/>
            <a:headEnd/>
            <a:tailEnd/>
          </a:ln>
        </p:spPr>
      </p:pic>
      <p:pic>
        <p:nvPicPr>
          <p:cNvPr id="181252" name="Picture 4" descr="de.gif"/>
          <p:cNvPicPr>
            <a:picLocks noChangeAspect="1"/>
          </p:cNvPicPr>
          <p:nvPr/>
        </p:nvPicPr>
        <p:blipFill>
          <a:blip r:embed="rId3"/>
          <a:srcRect/>
          <a:stretch>
            <a:fillRect/>
          </a:stretch>
        </p:blipFill>
        <p:spPr bwMode="auto">
          <a:xfrm>
            <a:off x="6246813" y="908430"/>
            <a:ext cx="1279525" cy="914400"/>
          </a:xfrm>
          <a:prstGeom prst="rect">
            <a:avLst/>
          </a:prstGeom>
          <a:noFill/>
          <a:ln w="9525">
            <a:noFill/>
            <a:miter lim="800000"/>
            <a:headEnd/>
            <a:tailEnd/>
          </a:ln>
        </p:spPr>
      </p:pic>
      <p:sp>
        <p:nvSpPr>
          <p:cNvPr id="181253" name="TextBox 5"/>
          <p:cNvSpPr txBox="1">
            <a:spLocks noChangeArrowheads="1"/>
          </p:cNvSpPr>
          <p:nvPr/>
        </p:nvSpPr>
        <p:spPr bwMode="auto">
          <a:xfrm>
            <a:off x="4060825" y="1057993"/>
            <a:ext cx="1061333" cy="646331"/>
          </a:xfrm>
          <a:prstGeom prst="rect">
            <a:avLst/>
          </a:prstGeom>
          <a:noFill/>
          <a:ln w="9525">
            <a:noFill/>
            <a:miter lim="800000"/>
            <a:headEnd/>
            <a:tailEnd/>
          </a:ln>
        </p:spPr>
        <p:txBody>
          <a:bodyPr wrap="none">
            <a:prstTxWarp prst="textNoShape">
              <a:avLst/>
            </a:prstTxWarp>
            <a:spAutoFit/>
          </a:bodyPr>
          <a:lstStyle/>
          <a:p>
            <a:r>
              <a:rPr lang="en-US" sz="3600">
                <a:latin typeface="Calibri" charset="0"/>
                <a:ea typeface="Calibri" charset="0"/>
                <a:cs typeface="Calibri" charset="0"/>
              </a:rPr>
              <a:t>oder</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078163" y="687388"/>
            <a:ext cx="6065837" cy="5970587"/>
          </a:xfrm>
        </p:spPr>
        <p:txBody>
          <a:bodyPr>
            <a:normAutofit fontScale="62500" lnSpcReduction="20000"/>
          </a:bodyPr>
          <a:lstStyle/>
          <a:p>
            <a:pPr marL="365760" indent="-256032" eaLnBrk="1" fontAlgn="auto" hangingPunct="1">
              <a:spcAft>
                <a:spcPts val="0"/>
              </a:spcAft>
              <a:buFont typeface="Wingdings 3"/>
              <a:buNone/>
              <a:defRPr/>
            </a:pPr>
            <a:r>
              <a:rPr lang="en-US">
                <a:ea typeface="+mn-ea"/>
                <a:cs typeface="+mn-cs"/>
              </a:rPr>
              <a:t>I have two home countries</a:t>
            </a:r>
          </a:p>
          <a:p>
            <a:pPr marL="365760" indent="-256032" eaLnBrk="1" fontAlgn="auto" hangingPunct="1">
              <a:spcAft>
                <a:spcPts val="0"/>
              </a:spcAft>
              <a:buFont typeface="Wingdings 3"/>
              <a:buNone/>
              <a:defRPr/>
            </a:pPr>
            <a:r>
              <a:rPr lang="en-US">
                <a:ea typeface="+mn-ea"/>
                <a:cs typeface="+mn-cs"/>
              </a:rPr>
              <a:t> </a:t>
            </a:r>
          </a:p>
          <a:p>
            <a:pPr marL="365760" indent="-256032" eaLnBrk="1" fontAlgn="auto" hangingPunct="1">
              <a:spcAft>
                <a:spcPts val="0"/>
              </a:spcAft>
              <a:buFont typeface="Wingdings 3"/>
              <a:buNone/>
              <a:defRPr/>
            </a:pPr>
            <a:r>
              <a:rPr lang="en-US">
                <a:ea typeface="+mn-ea"/>
                <a:cs typeface="+mn-cs"/>
              </a:rPr>
              <a:t>I have two languages</a:t>
            </a:r>
          </a:p>
          <a:p>
            <a:pPr marL="365760" indent="-256032" eaLnBrk="1" fontAlgn="auto" hangingPunct="1">
              <a:spcAft>
                <a:spcPts val="0"/>
              </a:spcAft>
              <a:buFont typeface="Wingdings 3"/>
              <a:buNone/>
              <a:defRPr/>
            </a:pPr>
            <a:r>
              <a:rPr lang="en-US">
                <a:ea typeface="+mn-ea"/>
                <a:cs typeface="+mn-cs"/>
              </a:rPr>
              <a:t>the one I speak at home</a:t>
            </a:r>
          </a:p>
          <a:p>
            <a:pPr marL="365760" indent="-256032" eaLnBrk="1" fontAlgn="auto" hangingPunct="1">
              <a:spcAft>
                <a:spcPts val="0"/>
              </a:spcAft>
              <a:buFont typeface="Wingdings 3"/>
              <a:buNone/>
              <a:defRPr/>
            </a:pPr>
            <a:r>
              <a:rPr lang="en-US">
                <a:ea typeface="+mn-ea"/>
                <a:cs typeface="+mn-cs"/>
              </a:rPr>
              <a:t>You understand me better</a:t>
            </a:r>
          </a:p>
          <a:p>
            <a:pPr marL="365760" indent="-256032" eaLnBrk="1" fontAlgn="auto" hangingPunct="1">
              <a:spcAft>
                <a:spcPts val="0"/>
              </a:spcAft>
              <a:buFont typeface="Wingdings 3"/>
              <a:buNone/>
              <a:defRPr/>
            </a:pPr>
            <a:r>
              <a:rPr lang="en-US">
                <a:ea typeface="+mn-ea"/>
                <a:cs typeface="+mn-cs"/>
              </a:rPr>
              <a:t>my wife and my son</a:t>
            </a:r>
          </a:p>
          <a:p>
            <a:pPr marL="365760" indent="-256032" eaLnBrk="1" fontAlgn="auto" hangingPunct="1">
              <a:spcAft>
                <a:spcPts val="0"/>
              </a:spcAft>
              <a:buFont typeface="Wingdings 3"/>
              <a:buNone/>
              <a:defRPr/>
            </a:pPr>
            <a:r>
              <a:rPr lang="en-US">
                <a:ea typeface="+mn-ea"/>
                <a:cs typeface="+mn-cs"/>
              </a:rPr>
              <a:t>The others I talk on the work</a:t>
            </a:r>
          </a:p>
          <a:p>
            <a:pPr marL="365760" indent="-256032" eaLnBrk="1" fontAlgn="auto" hangingPunct="1">
              <a:spcAft>
                <a:spcPts val="0"/>
              </a:spcAft>
              <a:buFont typeface="Wingdings 3"/>
              <a:buNone/>
              <a:defRPr/>
            </a:pPr>
            <a:r>
              <a:rPr lang="en-US">
                <a:ea typeface="+mn-ea"/>
                <a:cs typeface="+mn-cs"/>
              </a:rPr>
              <a:t>while shopping in the foreign registration</a:t>
            </a:r>
          </a:p>
          <a:p>
            <a:pPr marL="365760" indent="-256032" eaLnBrk="1" fontAlgn="auto" hangingPunct="1">
              <a:spcAft>
                <a:spcPts val="0"/>
              </a:spcAft>
              <a:buFont typeface="Wingdings 3"/>
              <a:buNone/>
              <a:defRPr/>
            </a:pPr>
            <a:r>
              <a:rPr lang="en-US">
                <a:ea typeface="+mn-ea"/>
                <a:cs typeface="+mn-cs"/>
              </a:rPr>
              <a:t> </a:t>
            </a:r>
          </a:p>
          <a:p>
            <a:pPr marL="365760" indent="-256032" eaLnBrk="1" fontAlgn="auto" hangingPunct="1">
              <a:spcAft>
                <a:spcPts val="0"/>
              </a:spcAft>
              <a:buFont typeface="Wingdings 3"/>
              <a:buNone/>
              <a:defRPr/>
            </a:pPr>
            <a:r>
              <a:rPr lang="en-US">
                <a:ea typeface="+mn-ea"/>
                <a:cs typeface="+mn-cs"/>
              </a:rPr>
              <a:t>I have two faces</a:t>
            </a:r>
          </a:p>
          <a:p>
            <a:pPr marL="365760" indent="-256032" eaLnBrk="1" fontAlgn="auto" hangingPunct="1">
              <a:spcAft>
                <a:spcPts val="0"/>
              </a:spcAft>
              <a:buFont typeface="Wingdings 3"/>
              <a:buNone/>
              <a:defRPr/>
            </a:pPr>
            <a:r>
              <a:rPr lang="en-US">
                <a:ea typeface="+mn-ea"/>
                <a:cs typeface="+mn-cs"/>
              </a:rPr>
              <a:t>the one I use for the Germans</a:t>
            </a:r>
          </a:p>
          <a:p>
            <a:pPr marL="365760" indent="-256032" eaLnBrk="1" fontAlgn="auto" hangingPunct="1">
              <a:spcAft>
                <a:spcPts val="0"/>
              </a:spcAft>
              <a:buFont typeface="Wingdings 3"/>
              <a:buNone/>
              <a:defRPr/>
            </a:pPr>
            <a:r>
              <a:rPr lang="en-US">
                <a:ea typeface="+mn-ea"/>
                <a:cs typeface="+mn-cs"/>
              </a:rPr>
              <a:t>This face can be anything</a:t>
            </a:r>
          </a:p>
          <a:p>
            <a:pPr marL="365760" indent="-256032" eaLnBrk="1" fontAlgn="auto" hangingPunct="1">
              <a:spcAft>
                <a:spcPts val="0"/>
              </a:spcAft>
              <a:buFont typeface="Wingdings 3"/>
              <a:buNone/>
              <a:defRPr/>
            </a:pPr>
            <a:r>
              <a:rPr lang="en-US">
                <a:ea typeface="+mn-ea"/>
                <a:cs typeface="+mn-cs"/>
              </a:rPr>
              <a:t>Laughter and Tears</a:t>
            </a:r>
          </a:p>
          <a:p>
            <a:pPr marL="365760" indent="-256032" eaLnBrk="1" fontAlgn="auto" hangingPunct="1">
              <a:spcAft>
                <a:spcPts val="0"/>
              </a:spcAft>
              <a:buFont typeface="Wingdings 3"/>
              <a:buNone/>
              <a:defRPr/>
            </a:pPr>
            <a:r>
              <a:rPr lang="en-US">
                <a:ea typeface="+mn-ea"/>
                <a:cs typeface="+mn-cs"/>
              </a:rPr>
              <a:t>The other I think</a:t>
            </a:r>
          </a:p>
          <a:p>
            <a:pPr marL="365760" indent="-256032" eaLnBrk="1" fontAlgn="auto" hangingPunct="1">
              <a:spcAft>
                <a:spcPts val="0"/>
              </a:spcAft>
              <a:buFont typeface="Wingdings 3"/>
              <a:buNone/>
              <a:defRPr/>
            </a:pPr>
            <a:r>
              <a:rPr lang="en-US">
                <a:ea typeface="+mn-ea"/>
                <a:cs typeface="+mn-cs"/>
              </a:rPr>
              <a:t>ready for my countrymen</a:t>
            </a:r>
          </a:p>
          <a:p>
            <a:pPr marL="365760" indent="-256032" eaLnBrk="1" fontAlgn="auto" hangingPunct="1">
              <a:spcAft>
                <a:spcPts val="0"/>
              </a:spcAft>
              <a:buFont typeface="Wingdings 3"/>
              <a:buNone/>
              <a:defRPr/>
            </a:pPr>
            <a:r>
              <a:rPr lang="en-US">
                <a:ea typeface="+mn-ea"/>
                <a:cs typeface="+mn-cs"/>
              </a:rPr>
              <a:t> </a:t>
            </a:r>
          </a:p>
          <a:p>
            <a:pPr marL="365760" indent="-256032" eaLnBrk="1" fontAlgn="auto" hangingPunct="1">
              <a:spcAft>
                <a:spcPts val="0"/>
              </a:spcAft>
              <a:buFont typeface="Wingdings 3"/>
              <a:buNone/>
              <a:defRPr/>
            </a:pPr>
            <a:r>
              <a:rPr lang="en-US">
                <a:ea typeface="+mn-ea"/>
                <a:cs typeface="+mn-cs"/>
              </a:rPr>
              <a:t>I have two home countries</a:t>
            </a:r>
          </a:p>
          <a:p>
            <a:pPr marL="365760" indent="-256032" eaLnBrk="1" fontAlgn="auto" hangingPunct="1">
              <a:spcAft>
                <a:spcPts val="0"/>
              </a:spcAft>
              <a:buFont typeface="Wingdings 3"/>
              <a:buNone/>
              <a:defRPr/>
            </a:pPr>
            <a:r>
              <a:rPr lang="en-US">
                <a:ea typeface="+mn-ea"/>
                <a:cs typeface="+mn-cs"/>
              </a:rPr>
              <a:t>one in which I was born</a:t>
            </a:r>
          </a:p>
          <a:p>
            <a:pPr marL="365760" indent="-256032" eaLnBrk="1" fontAlgn="auto" hangingPunct="1">
              <a:spcAft>
                <a:spcPts val="0"/>
              </a:spcAft>
              <a:buFont typeface="Wingdings 3"/>
              <a:buNone/>
              <a:defRPr/>
            </a:pPr>
            <a:r>
              <a:rPr lang="en-US">
                <a:ea typeface="+mn-ea"/>
                <a:cs typeface="+mn-cs"/>
              </a:rPr>
              <a:t>the other in which I am tired</a:t>
            </a:r>
          </a:p>
          <a:p>
            <a:pPr marL="365760" indent="-256032" eaLnBrk="1" fontAlgn="auto" hangingPunct="1">
              <a:spcAft>
                <a:spcPts val="0"/>
              </a:spcAft>
              <a:buFont typeface="Wingdings 3"/>
              <a:buNone/>
              <a:defRPr/>
            </a:pPr>
            <a:r>
              <a:rPr lang="en-US">
                <a:ea typeface="+mn-ea"/>
                <a:cs typeface="+mn-cs"/>
              </a:rPr>
              <a:t>The land of my fathers I love more</a:t>
            </a:r>
          </a:p>
          <a:p>
            <a:pPr marL="365760" indent="-256032" eaLnBrk="1" fontAlgn="auto" hangingPunct="1">
              <a:spcAft>
                <a:spcPts val="0"/>
              </a:spcAft>
              <a:buFont typeface="Wingdings 3"/>
              <a:buNone/>
              <a:defRPr/>
            </a:pPr>
            <a:r>
              <a:rPr lang="en-US">
                <a:ea typeface="+mn-ea"/>
                <a:cs typeface="+mn-cs"/>
              </a:rPr>
              <a:t>But I have to endure the pain of both</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524933" y="313267"/>
            <a:ext cx="8229600" cy="1066800"/>
          </a:xfrm>
        </p:spPr>
        <p:txBody>
          <a:bodyPr/>
          <a:lstStyle/>
          <a:p>
            <a:pPr eaLnBrk="1" hangingPunct="1"/>
            <a:r>
              <a:rPr lang="en-US" sz="4400">
                <a:solidFill>
                  <a:srgbClr val="406F8D"/>
                </a:solidFill>
                <a:ea typeface="ＭＳ Ｐゴシック" pitchFamily="-1" charset="-128"/>
                <a:cs typeface="ＭＳ Ｐゴシック" pitchFamily="-1" charset="-128"/>
              </a:rPr>
              <a:t>Two Voice Poems</a:t>
            </a:r>
          </a:p>
        </p:txBody>
      </p:sp>
      <p:sp>
        <p:nvSpPr>
          <p:cNvPr id="119812" name="TextBox 6"/>
          <p:cNvSpPr txBox="1">
            <a:spLocks noChangeArrowheads="1"/>
          </p:cNvSpPr>
          <p:nvPr/>
        </p:nvSpPr>
        <p:spPr bwMode="auto">
          <a:xfrm>
            <a:off x="3124200" y="6019800"/>
            <a:ext cx="5410200" cy="584200"/>
          </a:xfrm>
          <a:prstGeom prst="rect">
            <a:avLst/>
          </a:prstGeom>
          <a:noFill/>
          <a:ln w="9525">
            <a:noFill/>
            <a:miter lim="800000"/>
            <a:headEnd/>
            <a:tailEnd/>
          </a:ln>
        </p:spPr>
        <p:txBody>
          <a:bodyPr>
            <a:prstTxWarp prst="textNoShape">
              <a:avLst/>
            </a:prstTxWarp>
            <a:spAutoFit/>
          </a:bodyPr>
          <a:lstStyle/>
          <a:p>
            <a:r>
              <a:rPr lang="en-US" sz="1600"/>
              <a:t>http://www.writingfix.com/PDFs/Comparison_Contrast/Poem_Two_Voices.pdf</a:t>
            </a:r>
          </a:p>
        </p:txBody>
      </p:sp>
      <p:pic>
        <p:nvPicPr>
          <p:cNvPr id="119813" name="Content Placeholder 8" descr="Screen shot 2012-02-15 at 10.00.21 AM.png"/>
          <p:cNvPicPr>
            <a:picLocks noGrp="1" noChangeAspect="1"/>
          </p:cNvPicPr>
          <p:nvPr>
            <p:ph idx="1"/>
          </p:nvPr>
        </p:nvPicPr>
        <p:blipFill>
          <a:blip r:embed="rId3"/>
          <a:srcRect l="-1535" r="-1535"/>
          <a:stretch>
            <a:fillRect/>
          </a:stretch>
        </p:blipFill>
        <p:spPr>
          <a:xfrm>
            <a:off x="381000" y="1524000"/>
            <a:ext cx="8229600" cy="4324350"/>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2871"/>
            <a:ext cx="8229600" cy="1066800"/>
          </a:xfrm>
        </p:spPr>
        <p:txBody>
          <a:bodyPr/>
          <a:lstStyle/>
          <a:p>
            <a:pPr algn="ctr"/>
            <a:r>
              <a:rPr lang="en-US" sz="4400"/>
              <a:t>El Chocolate</a:t>
            </a:r>
          </a:p>
        </p:txBody>
      </p:sp>
      <p:sp>
        <p:nvSpPr>
          <p:cNvPr id="3" name="Content Placeholder 2"/>
          <p:cNvSpPr>
            <a:spLocks noGrp="1"/>
          </p:cNvSpPr>
          <p:nvPr>
            <p:ph idx="1"/>
          </p:nvPr>
        </p:nvSpPr>
        <p:spPr/>
        <p:txBody>
          <a:bodyPr/>
          <a:lstStyle/>
          <a:p>
            <a:pPr marL="0" indent="0">
              <a:buNone/>
            </a:pPr>
            <a:r>
              <a:rPr lang="en-US">
                <a:solidFill>
                  <a:schemeClr val="tx2"/>
                </a:solidFill>
              </a:rPr>
              <a:t>Desde el principio se consideraba el chocolate un regalo de los dioses.  Los aztecas tenían un mito acerca de su origen divino.  Según la leyenda, un dios vino a la tierra y trajo una planta de cacao robada del paraíso.  Les enseñó a los indios a hacer el chocolate de las semillas.  Los indios las tostaron y las molieron para hacer una bebida sabrosa.  Los ostros dioses castigaron al dios ladrón por lo que hizo:  les reveló el secreto suyo.</a:t>
            </a:r>
            <a:endParaRPr lang="en-US"/>
          </a:p>
          <a:p>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24"/>
            <a:ext cx="8229600" cy="1066800"/>
          </a:xfrm>
        </p:spPr>
        <p:txBody>
          <a:bodyPr>
            <a:normAutofit/>
          </a:bodyPr>
          <a:lstStyle/>
          <a:p>
            <a:r>
              <a:rPr lang="en-US" sz="3200">
                <a:solidFill>
                  <a:srgbClr val="FF0000"/>
                </a:solidFill>
              </a:rPr>
              <a:t>??????</a:t>
            </a:r>
            <a:r>
              <a:rPr lang="en-US" sz="3200"/>
              <a:t>: Chocolate</a:t>
            </a:r>
          </a:p>
        </p:txBody>
      </p:sp>
      <p:pic>
        <p:nvPicPr>
          <p:cNvPr id="5" name="Picture 8" descr="ReadingManiacs"/>
          <p:cNvPicPr>
            <a:picLocks noChangeAspect="1" noChangeArrowheads="1"/>
          </p:cNvPicPr>
          <p:nvPr/>
        </p:nvPicPr>
        <p:blipFill>
          <a:blip r:embed="rId2"/>
          <a:srcRect/>
          <a:stretch>
            <a:fillRect/>
          </a:stretch>
        </p:blipFill>
        <p:spPr bwMode="auto">
          <a:xfrm>
            <a:off x="181917" y="1800718"/>
            <a:ext cx="1241897" cy="932688"/>
          </a:xfrm>
          <a:prstGeom prst="rect">
            <a:avLst/>
          </a:prstGeom>
          <a:noFill/>
          <a:ln w="9525">
            <a:noFill/>
            <a:miter lim="800000"/>
            <a:headEnd/>
            <a:tailEnd/>
          </a:ln>
        </p:spPr>
      </p:pic>
      <p:pic>
        <p:nvPicPr>
          <p:cNvPr id="6" name="Picture 7" descr="P4220050-2"/>
          <p:cNvPicPr>
            <a:picLocks noChangeAspect="1" noChangeArrowheads="1"/>
          </p:cNvPicPr>
          <p:nvPr/>
        </p:nvPicPr>
        <p:blipFill>
          <a:blip r:embed="rId3"/>
          <a:srcRect/>
          <a:stretch>
            <a:fillRect/>
          </a:stretch>
        </p:blipFill>
        <p:spPr bwMode="auto">
          <a:xfrm>
            <a:off x="205423" y="3370818"/>
            <a:ext cx="1194884" cy="969264"/>
          </a:xfrm>
          <a:prstGeom prst="rect">
            <a:avLst/>
          </a:prstGeom>
          <a:noFill/>
          <a:ln w="9525">
            <a:noFill/>
            <a:miter lim="800000"/>
            <a:headEnd/>
            <a:tailEnd/>
          </a:ln>
        </p:spPr>
      </p:pic>
      <p:pic>
        <p:nvPicPr>
          <p:cNvPr id="7" name="Picture 6" descr="CCclipart"/>
          <p:cNvPicPr>
            <a:picLocks noChangeAspect="1" noChangeArrowheads="1"/>
          </p:cNvPicPr>
          <p:nvPr/>
        </p:nvPicPr>
        <p:blipFill>
          <a:blip r:embed="rId4"/>
          <a:srcRect/>
          <a:stretch>
            <a:fillRect/>
          </a:stretch>
        </p:blipFill>
        <p:spPr bwMode="auto">
          <a:xfrm>
            <a:off x="300206" y="5353202"/>
            <a:ext cx="1005319" cy="950976"/>
          </a:xfrm>
          <a:prstGeom prst="rect">
            <a:avLst/>
          </a:prstGeom>
          <a:noFill/>
          <a:ln w="9525">
            <a:noFill/>
            <a:miter lim="800000"/>
            <a:headEnd/>
            <a:tailEnd/>
          </a:ln>
        </p:spPr>
      </p:pic>
      <p:sp>
        <p:nvSpPr>
          <p:cNvPr id="9" name="TextBox 8"/>
          <p:cNvSpPr txBox="1"/>
          <p:nvPr/>
        </p:nvSpPr>
        <p:spPr>
          <a:xfrm>
            <a:off x="2184401" y="1666898"/>
            <a:ext cx="6502400" cy="1200328"/>
          </a:xfrm>
          <a:prstGeom prst="rect">
            <a:avLst/>
          </a:prstGeom>
          <a:noFill/>
        </p:spPr>
        <p:txBody>
          <a:bodyPr wrap="square" rtlCol="0">
            <a:spAutoFit/>
          </a:bodyPr>
          <a:lstStyle/>
          <a:p>
            <a:r>
              <a:rPr lang="en-US" sz="2400"/>
              <a:t>Each student has a page of images. Teacher tells the story, acting out and emphasizing details. Students identify order of images. </a:t>
            </a:r>
          </a:p>
        </p:txBody>
      </p:sp>
      <p:sp>
        <p:nvSpPr>
          <p:cNvPr id="8" name="TextBox 7"/>
          <p:cNvSpPr txBox="1"/>
          <p:nvPr/>
        </p:nvSpPr>
        <p:spPr>
          <a:xfrm>
            <a:off x="2184401" y="5228526"/>
            <a:ext cx="6502400" cy="1200328"/>
          </a:xfrm>
          <a:prstGeom prst="rect">
            <a:avLst/>
          </a:prstGeom>
          <a:noFill/>
        </p:spPr>
        <p:txBody>
          <a:bodyPr wrap="square" rtlCol="0">
            <a:spAutoFit/>
          </a:bodyPr>
          <a:lstStyle/>
          <a:p>
            <a:r>
              <a:rPr lang="en-US" sz="2400"/>
              <a:t>Students talk about chocolate / hot chocolate, when they drink it, what the weather is like, if they like it or not, if it’s healthy for them. </a:t>
            </a:r>
          </a:p>
        </p:txBody>
      </p:sp>
      <p:sp>
        <p:nvSpPr>
          <p:cNvPr id="10" name="TextBox 9"/>
          <p:cNvSpPr txBox="1"/>
          <p:nvPr/>
        </p:nvSpPr>
        <p:spPr>
          <a:xfrm>
            <a:off x="2184401" y="3439952"/>
            <a:ext cx="6502400" cy="830997"/>
          </a:xfrm>
          <a:prstGeom prst="rect">
            <a:avLst/>
          </a:prstGeom>
          <a:noFill/>
        </p:spPr>
        <p:txBody>
          <a:bodyPr wrap="square" rtlCol="0">
            <a:spAutoFit/>
          </a:bodyPr>
          <a:lstStyle/>
          <a:p>
            <a:r>
              <a:rPr lang="en-US" sz="2400"/>
              <a:t>Students write a thank you letter to the robber god, thanking them for chocolate.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390px-Continent-Modèle_4_continents.jpg"/>
          <p:cNvPicPr>
            <a:picLocks noChangeAspect="1"/>
          </p:cNvPicPr>
          <p:nvPr/>
        </p:nvPicPr>
        <p:blipFill>
          <a:blip r:embed="rId2"/>
          <a:stretch>
            <a:fillRect/>
          </a:stretch>
        </p:blipFill>
        <p:spPr>
          <a:xfrm>
            <a:off x="609588" y="1102792"/>
            <a:ext cx="3714750" cy="1885950"/>
          </a:xfrm>
          <a:prstGeom prst="rect">
            <a:avLst/>
          </a:prstGeom>
        </p:spPr>
      </p:pic>
      <p:pic>
        <p:nvPicPr>
          <p:cNvPr id="4" name="Picture 3" descr="390px-Continent-Modèle_5_continents_1.jpg"/>
          <p:cNvPicPr>
            <a:picLocks noChangeAspect="1"/>
          </p:cNvPicPr>
          <p:nvPr/>
        </p:nvPicPr>
        <p:blipFill>
          <a:blip r:embed="rId3"/>
          <a:stretch>
            <a:fillRect/>
          </a:stretch>
        </p:blipFill>
        <p:spPr>
          <a:xfrm>
            <a:off x="4972050" y="1102792"/>
            <a:ext cx="3714750" cy="1885950"/>
          </a:xfrm>
          <a:prstGeom prst="rect">
            <a:avLst/>
          </a:prstGeom>
        </p:spPr>
      </p:pic>
      <p:pic>
        <p:nvPicPr>
          <p:cNvPr id="6" name="Picture 5" descr="390px-Continent-Modèle_6_continents_1.jpg"/>
          <p:cNvPicPr>
            <a:picLocks noChangeAspect="1"/>
          </p:cNvPicPr>
          <p:nvPr/>
        </p:nvPicPr>
        <p:blipFill>
          <a:blip r:embed="rId4"/>
          <a:stretch>
            <a:fillRect/>
          </a:stretch>
        </p:blipFill>
        <p:spPr>
          <a:xfrm>
            <a:off x="609588" y="4423211"/>
            <a:ext cx="3714750" cy="1885950"/>
          </a:xfrm>
          <a:prstGeom prst="rect">
            <a:avLst/>
          </a:prstGeom>
        </p:spPr>
      </p:pic>
      <p:pic>
        <p:nvPicPr>
          <p:cNvPr id="8" name="Picture 7" descr="390px-Continent-Modèle_7_continents.jpg"/>
          <p:cNvPicPr>
            <a:picLocks noChangeAspect="1"/>
          </p:cNvPicPr>
          <p:nvPr/>
        </p:nvPicPr>
        <p:blipFill>
          <a:blip r:embed="rId5"/>
          <a:stretch>
            <a:fillRect/>
          </a:stretch>
        </p:blipFill>
        <p:spPr>
          <a:xfrm>
            <a:off x="4972050" y="4423211"/>
            <a:ext cx="3714750" cy="1885950"/>
          </a:xfrm>
          <a:prstGeom prst="rect">
            <a:avLst/>
          </a:prstGeom>
        </p:spPr>
      </p:pic>
      <p:sp>
        <p:nvSpPr>
          <p:cNvPr id="9" name="TextBox 8"/>
          <p:cNvSpPr txBox="1"/>
          <p:nvPr/>
        </p:nvSpPr>
        <p:spPr>
          <a:xfrm>
            <a:off x="457201" y="3081915"/>
            <a:ext cx="8557466" cy="1323439"/>
          </a:xfrm>
          <a:prstGeom prst="rect">
            <a:avLst/>
          </a:prstGeom>
          <a:noFill/>
        </p:spPr>
        <p:txBody>
          <a:bodyPr wrap="square" rtlCol="0">
            <a:spAutoFit/>
          </a:bodyPr>
          <a:lstStyle/>
          <a:p>
            <a:pPr algn="ctr"/>
            <a:r>
              <a:rPr lang="en-US" sz="2000"/>
              <a:t>Combien y a-t-il de continents? Les scientifiques ne sont pas tous d'accord sur le nombre de continents actuels. Certains parlent de six ou sept continents, d'autres préfèrent en évoquer quatre ou cinq. En réalité, personne n'a véritablement tort ou raison.</a:t>
            </a:r>
          </a:p>
        </p:txBody>
      </p:sp>
      <p:sp>
        <p:nvSpPr>
          <p:cNvPr id="10" name="Title 9"/>
          <p:cNvSpPr>
            <a:spLocks noGrp="1"/>
          </p:cNvSpPr>
          <p:nvPr>
            <p:ph type="title"/>
          </p:nvPr>
        </p:nvSpPr>
        <p:spPr>
          <a:xfrm>
            <a:off x="457200" y="584211"/>
            <a:ext cx="8229600" cy="1069848"/>
          </a:xfrm>
        </p:spPr>
        <p:txBody>
          <a:bodyPr/>
          <a:lstStyle/>
          <a:p>
            <a:r>
              <a:rPr lang="en-US"/>
              <a:t>Nombre de continents</a:t>
            </a:r>
            <a:br>
              <a:rPr lang="en-US"/>
            </a:br>
            <a:endParaRPr lang="en-US"/>
          </a:p>
        </p:txBody>
      </p:sp>
      <p:sp>
        <p:nvSpPr>
          <p:cNvPr id="11" name="TextBox 10"/>
          <p:cNvSpPr txBox="1"/>
          <p:nvPr/>
        </p:nvSpPr>
        <p:spPr>
          <a:xfrm>
            <a:off x="2810887" y="6451601"/>
            <a:ext cx="6203779" cy="523220"/>
          </a:xfrm>
          <a:prstGeom prst="rect">
            <a:avLst/>
          </a:prstGeom>
          <a:noFill/>
        </p:spPr>
        <p:txBody>
          <a:bodyPr wrap="none" rtlCol="0">
            <a:spAutoFit/>
          </a:bodyPr>
          <a:lstStyle/>
          <a:p>
            <a:r>
              <a:rPr lang="en-US" sz="1400"/>
              <a:t>http://fr.wikimini.org/wiki/Continent#Mod.C3.A8le_.C3.A0_7_continents</a:t>
            </a:r>
          </a:p>
          <a:p>
            <a:endParaRPr lang="en-US" sz="14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2258" name="Text Box 3"/>
          <p:cNvSpPr txBox="1">
            <a:spLocks noChangeArrowheads="1"/>
          </p:cNvSpPr>
          <p:nvPr/>
        </p:nvSpPr>
        <p:spPr bwMode="auto">
          <a:xfrm>
            <a:off x="4142470" y="3178788"/>
            <a:ext cx="4865484" cy="1938992"/>
          </a:xfrm>
          <a:prstGeom prst="rect">
            <a:avLst/>
          </a:prstGeom>
          <a:noFill/>
          <a:ln w="9525">
            <a:noFill/>
            <a:miter lim="800000"/>
            <a:headEnd/>
            <a:tailEnd/>
          </a:ln>
        </p:spPr>
        <p:txBody>
          <a:bodyPr wrap="none">
            <a:prstTxWarp prst="textNoShape">
              <a:avLst/>
            </a:prstTxWarp>
            <a:spAutoFit/>
          </a:bodyPr>
          <a:lstStyle/>
          <a:p>
            <a:pPr algn="ctr"/>
            <a:r>
              <a:rPr lang="en-US" sz="2400">
                <a:solidFill>
                  <a:srgbClr val="000000"/>
                </a:solidFill>
              </a:rPr>
              <a:t>Laura Terrill</a:t>
            </a:r>
          </a:p>
          <a:p>
            <a:pPr algn="ctr"/>
            <a:r>
              <a:rPr lang="en-US" sz="2400">
                <a:solidFill>
                  <a:srgbClr val="000000"/>
                </a:solidFill>
              </a:rPr>
              <a:t>World Language / ELL Consultant</a:t>
            </a:r>
          </a:p>
          <a:p>
            <a:pPr algn="ctr"/>
            <a:r>
              <a:rPr lang="en-US" sz="2400">
                <a:solidFill>
                  <a:srgbClr val="000000"/>
                </a:solidFill>
              </a:rPr>
              <a:t>Email:  </a:t>
            </a:r>
            <a:r>
              <a:rPr lang="en-US" sz="2400">
                <a:solidFill>
                  <a:srgbClr val="000000"/>
                </a:solidFill>
                <a:hlinkClick r:id="rId2"/>
              </a:rPr>
              <a:t>lterrill@gmail.com</a:t>
            </a:r>
            <a:endParaRPr lang="en-US" sz="2400">
              <a:solidFill>
                <a:srgbClr val="000000"/>
              </a:solidFill>
            </a:endParaRPr>
          </a:p>
          <a:p>
            <a:pPr algn="ctr"/>
            <a:r>
              <a:rPr lang="en-US" sz="2400">
                <a:solidFill>
                  <a:srgbClr val="000000"/>
                </a:solidFill>
              </a:rPr>
              <a:t>Wiki: lauraterrill.wikispaces.com</a:t>
            </a:r>
          </a:p>
          <a:p>
            <a:pPr algn="ctr"/>
            <a:endParaRPr lang="en-US" sz="2400">
              <a:solidFill>
                <a:srgbClr val="000000"/>
              </a:solidFill>
            </a:endParaRPr>
          </a:p>
        </p:txBody>
      </p:sp>
      <p:pic>
        <p:nvPicPr>
          <p:cNvPr id="352259" name="Picture 6" descr="image774_2.JPG"/>
          <p:cNvPicPr>
            <a:picLocks/>
          </p:cNvPicPr>
          <p:nvPr/>
        </p:nvPicPr>
        <p:blipFill>
          <a:blip r:embed="rId3"/>
          <a:srcRect/>
          <a:stretch>
            <a:fillRect/>
          </a:stretch>
        </p:blipFill>
        <p:spPr bwMode="auto">
          <a:xfrm>
            <a:off x="3175" y="0"/>
            <a:ext cx="9140825" cy="2020888"/>
          </a:xfrm>
          <a:prstGeom prst="rect">
            <a:avLst/>
          </a:prstGeom>
          <a:noFill/>
          <a:ln w="9525">
            <a:noFill/>
            <a:miter lim="800000"/>
            <a:headEnd/>
            <a:tailEnd/>
          </a:ln>
        </p:spPr>
      </p:pic>
      <p:pic>
        <p:nvPicPr>
          <p:cNvPr id="6" name="Picture 5" descr="languages-362x240.jpg"/>
          <p:cNvPicPr>
            <a:picLocks noChangeAspect="1"/>
          </p:cNvPicPr>
          <p:nvPr/>
        </p:nvPicPr>
        <p:blipFill>
          <a:blip r:embed="rId4"/>
          <a:stretch>
            <a:fillRect/>
          </a:stretch>
        </p:blipFill>
        <p:spPr>
          <a:xfrm>
            <a:off x="473126" y="2991568"/>
            <a:ext cx="3489427" cy="231343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6"/>
        </a:solidFill>
        <a:effectLst/>
      </p:bgPr>
    </p:bg>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357188" y="2868613"/>
            <a:ext cx="1557337" cy="830262"/>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Degree of </a:t>
            </a:r>
          </a:p>
          <a:p>
            <a:r>
              <a:rPr lang="en-US">
                <a:solidFill>
                  <a:srgbClr val="000000"/>
                </a:solidFill>
              </a:rPr>
              <a:t>Retention</a:t>
            </a:r>
          </a:p>
        </p:txBody>
      </p:sp>
      <p:sp>
        <p:nvSpPr>
          <p:cNvPr id="116739" name="Text Box 3"/>
          <p:cNvSpPr txBox="1">
            <a:spLocks noChangeArrowheads="1"/>
          </p:cNvSpPr>
          <p:nvPr/>
        </p:nvSpPr>
        <p:spPr bwMode="auto">
          <a:xfrm>
            <a:off x="4056063" y="5940425"/>
            <a:ext cx="2428875" cy="461963"/>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Time in Minutes</a:t>
            </a:r>
          </a:p>
        </p:txBody>
      </p:sp>
      <p:sp>
        <p:nvSpPr>
          <p:cNvPr id="116740" name="Rectangle 4"/>
          <p:cNvSpPr>
            <a:spLocks noGrp="1" noChangeArrowheads="1"/>
          </p:cNvSpPr>
          <p:nvPr>
            <p:ph type="title"/>
          </p:nvPr>
        </p:nvSpPr>
        <p:spPr>
          <a:xfrm>
            <a:off x="685800" y="381000"/>
            <a:ext cx="7772400" cy="1143000"/>
          </a:xfrm>
        </p:spPr>
        <p:txBody>
          <a:bodyPr/>
          <a:lstStyle/>
          <a:p>
            <a:pPr eaLnBrk="1" hangingPunct="1"/>
            <a:r>
              <a:rPr lang="en-US">
                <a:solidFill>
                  <a:schemeClr val="tx1"/>
                </a:solidFill>
                <a:ea typeface="ＭＳ Ｐゴシック" pitchFamily="-84" charset="-128"/>
                <a:cs typeface="ＭＳ Ｐゴシック" pitchFamily="-84" charset="-128"/>
              </a:rPr>
              <a:t>Primacy-Recency</a:t>
            </a:r>
          </a:p>
        </p:txBody>
      </p:sp>
      <p:pic>
        <p:nvPicPr>
          <p:cNvPr id="116741" name="Picture 5"/>
          <p:cNvPicPr>
            <a:picLocks noChangeAspect="1" noChangeArrowheads="1"/>
          </p:cNvPicPr>
          <p:nvPr/>
        </p:nvPicPr>
        <p:blipFill>
          <a:blip r:embed="rId3"/>
          <a:srcRect/>
          <a:stretch>
            <a:fillRect/>
          </a:stretch>
        </p:blipFill>
        <p:spPr bwMode="auto">
          <a:xfrm>
            <a:off x="2286000" y="1517650"/>
            <a:ext cx="6491288" cy="427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3"/>
          <a:srcRect/>
          <a:stretch>
            <a:fillRect/>
          </a:stretch>
        </p:blipFill>
        <p:spPr bwMode="auto">
          <a:xfrm>
            <a:off x="3411538" y="2057400"/>
            <a:ext cx="2760662" cy="3692525"/>
          </a:xfrm>
          <a:prstGeom prst="rect">
            <a:avLst/>
          </a:prstGeom>
          <a:noFill/>
          <a:ln w="9525">
            <a:noFill/>
            <a:miter lim="800000"/>
            <a:headEnd/>
            <a:tailEnd/>
          </a:ln>
        </p:spPr>
      </p:pic>
      <p:sp>
        <p:nvSpPr>
          <p:cNvPr id="110595" name="Rectangle 3"/>
          <p:cNvSpPr>
            <a:spLocks noGrp="1" noChangeArrowheads="1"/>
          </p:cNvSpPr>
          <p:nvPr>
            <p:ph type="title"/>
          </p:nvPr>
        </p:nvSpPr>
        <p:spPr/>
        <p:txBody>
          <a:bodyPr/>
          <a:lstStyle/>
          <a:p>
            <a:pPr algn="l" eaLnBrk="1" hangingPunct="1"/>
            <a:r>
              <a:rPr lang="en-US" b="0">
                <a:solidFill>
                  <a:srgbClr val="0000FF"/>
                </a:solidFill>
                <a:ea typeface="ＭＳ Ｐゴシック" pitchFamily="-84" charset="-128"/>
                <a:cs typeface="ＭＳ Ｐゴシック" pitchFamily="-84" charset="-128"/>
              </a:rPr>
              <a:t>Long-term memory</a:t>
            </a:r>
            <a:endParaRPr lang="en-US">
              <a:ea typeface="ＭＳ Ｐゴシック" pitchFamily="-84" charset="-128"/>
              <a:cs typeface="ＭＳ Ｐゴシック" pitchFamily="-84" charset="-128"/>
            </a:endParaRPr>
          </a:p>
        </p:txBody>
      </p:sp>
      <p:sp>
        <p:nvSpPr>
          <p:cNvPr id="110596" name="Text Box 4"/>
          <p:cNvSpPr txBox="1">
            <a:spLocks noChangeArrowheads="1"/>
          </p:cNvSpPr>
          <p:nvPr/>
        </p:nvSpPr>
        <p:spPr bwMode="auto">
          <a:xfrm>
            <a:off x="6638925" y="2463800"/>
            <a:ext cx="1938338" cy="641350"/>
          </a:xfrm>
          <a:prstGeom prst="rect">
            <a:avLst/>
          </a:prstGeom>
          <a:noFill/>
          <a:ln w="9525">
            <a:noFill/>
            <a:miter lim="800000"/>
            <a:headEnd/>
            <a:tailEnd/>
          </a:ln>
        </p:spPr>
        <p:txBody>
          <a:bodyPr wrap="none">
            <a:prstTxWarp prst="textNoShape">
              <a:avLst/>
            </a:prstTxWarp>
            <a:spAutoFit/>
          </a:bodyPr>
          <a:lstStyle/>
          <a:p>
            <a:r>
              <a:rPr lang="en-US" sz="3600">
                <a:solidFill>
                  <a:srgbClr val="0000FF"/>
                </a:solidFill>
              </a:rPr>
              <a:t>Meaning</a:t>
            </a:r>
            <a:endParaRPr lang="en-US" sz="3200">
              <a:solidFill>
                <a:srgbClr val="0000FF"/>
              </a:solidFill>
            </a:endParaRPr>
          </a:p>
        </p:txBody>
      </p:sp>
      <p:sp>
        <p:nvSpPr>
          <p:cNvPr id="110597" name="Rectangle 5"/>
          <p:cNvSpPr>
            <a:spLocks noChangeArrowheads="1"/>
          </p:cNvSpPr>
          <p:nvPr/>
        </p:nvSpPr>
        <p:spPr bwMode="auto">
          <a:xfrm>
            <a:off x="838200" y="2463800"/>
            <a:ext cx="1481138" cy="1128713"/>
          </a:xfrm>
          <a:prstGeom prst="rect">
            <a:avLst/>
          </a:prstGeom>
          <a:noFill/>
          <a:ln w="9525">
            <a:noFill/>
            <a:miter lim="800000"/>
            <a:headEnd/>
            <a:tailEnd/>
          </a:ln>
        </p:spPr>
        <p:txBody>
          <a:bodyPr wrap="none">
            <a:prstTxWarp prst="textNoShape">
              <a:avLst/>
            </a:prstTxWarp>
            <a:spAutoFit/>
          </a:bodyPr>
          <a:lstStyle/>
          <a:p>
            <a:r>
              <a:rPr lang="en-US" sz="3600">
                <a:solidFill>
                  <a:srgbClr val="0000FF"/>
                </a:solidFill>
              </a:rPr>
              <a:t>Sense</a:t>
            </a:r>
          </a:p>
          <a:p>
            <a:endParaRPr lang="en-US" sz="3200">
              <a:solidFill>
                <a:srgbClr val="0000FF"/>
              </a:solidFill>
            </a:endParaRPr>
          </a:p>
        </p:txBody>
      </p:sp>
      <p:sp>
        <p:nvSpPr>
          <p:cNvPr id="110598" name="AutoShape 6"/>
          <p:cNvSpPr>
            <a:spLocks noChangeArrowheads="1"/>
          </p:cNvSpPr>
          <p:nvPr/>
        </p:nvSpPr>
        <p:spPr bwMode="auto">
          <a:xfrm>
            <a:off x="1752600" y="3352800"/>
            <a:ext cx="1371600" cy="833438"/>
          </a:xfrm>
          <a:prstGeom prst="curvedRightArrow">
            <a:avLst>
              <a:gd name="adj1" fmla="val 20000"/>
              <a:gd name="adj2" fmla="val 40000"/>
              <a:gd name="adj3" fmla="val 54857"/>
            </a:avLst>
          </a:prstGeom>
          <a:solidFill>
            <a:srgbClr val="0000FF"/>
          </a:solidFill>
          <a:ln w="9525">
            <a:solidFill>
              <a:schemeClr val="tx1"/>
            </a:solidFill>
            <a:miter lim="800000"/>
            <a:headEnd/>
            <a:tailEnd/>
          </a:ln>
        </p:spPr>
        <p:txBody>
          <a:bodyPr wrap="none" anchor="ctr">
            <a:prstTxWarp prst="textNoShape">
              <a:avLst/>
            </a:prstTxWarp>
          </a:bodyPr>
          <a:lstStyle/>
          <a:p>
            <a:endParaRPr lang="en-US"/>
          </a:p>
        </p:txBody>
      </p:sp>
      <p:sp>
        <p:nvSpPr>
          <p:cNvPr id="110599" name="AutoShape 7"/>
          <p:cNvSpPr>
            <a:spLocks noChangeArrowheads="1"/>
          </p:cNvSpPr>
          <p:nvPr/>
        </p:nvSpPr>
        <p:spPr bwMode="auto">
          <a:xfrm>
            <a:off x="5867400" y="3352800"/>
            <a:ext cx="1371600" cy="838200"/>
          </a:xfrm>
          <a:prstGeom prst="curvedLeftArrow">
            <a:avLst>
              <a:gd name="adj1" fmla="val 20000"/>
              <a:gd name="adj2" fmla="val 40000"/>
              <a:gd name="adj3" fmla="val 54545"/>
            </a:avLst>
          </a:prstGeom>
          <a:solidFill>
            <a:srgbClr val="0000FF"/>
          </a:solidFill>
          <a:ln w="9525">
            <a:solidFill>
              <a:schemeClr val="tx1"/>
            </a:solidFill>
            <a:miter lim="800000"/>
            <a:headEnd/>
            <a:tailEnd/>
          </a:ln>
        </p:spPr>
        <p:txBody>
          <a:bodyPr wrap="none" anchor="ctr">
            <a:prstTxWarp prst="textNoShape">
              <a:avLst/>
            </a:prstTxWarp>
          </a:bodyPr>
          <a:lstStyle/>
          <a:p>
            <a:endParaRPr lang="en-US"/>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3" name="Text Box 2"/>
          <p:cNvSpPr txBox="1">
            <a:spLocks noChangeArrowheads="1"/>
          </p:cNvSpPr>
          <p:nvPr/>
        </p:nvSpPr>
        <p:spPr bwMode="auto">
          <a:xfrm>
            <a:off x="828675" y="1676401"/>
            <a:ext cx="7239000" cy="1371600"/>
          </a:xfrm>
          <a:prstGeom prst="rect">
            <a:avLst/>
          </a:prstGeom>
          <a:noFill/>
          <a:ln w="9525">
            <a:noFill/>
            <a:miter lim="800000"/>
            <a:headEnd/>
            <a:tailEnd/>
          </a:ln>
        </p:spPr>
        <p:txBody>
          <a:bodyPr>
            <a:prstTxWarp prst="textNoShape">
              <a:avLst/>
            </a:prstTxWarp>
            <a:spAutoFit/>
          </a:bodyPr>
          <a:lstStyle/>
          <a:p>
            <a:pPr marL="227013" indent="-227013">
              <a:defRPr/>
            </a:pPr>
            <a:r>
              <a:rPr lang="en-US" sz="2000">
                <a:ln>
                  <a:solidFill>
                    <a:schemeClr val="tx2"/>
                  </a:solidFill>
                </a:ln>
                <a:solidFill>
                  <a:schemeClr val="tx2"/>
                </a:solidFill>
                <a:latin typeface="Arial" charset="0"/>
                <a:ea typeface="ＭＳ Ｐゴシック" charset="-128"/>
                <a:cs typeface="ＭＳ Ｐゴシック" charset="-128"/>
              </a:rPr>
              <a:t>Working memory is limited and can deal with items for only a</a:t>
            </a:r>
          </a:p>
          <a:p>
            <a:pPr marL="227013" indent="-227013">
              <a:defRPr/>
            </a:pPr>
            <a:r>
              <a:rPr lang="en-US" sz="2000">
                <a:ln>
                  <a:solidFill>
                    <a:schemeClr val="tx2"/>
                  </a:solidFill>
                </a:ln>
                <a:solidFill>
                  <a:schemeClr val="tx2"/>
                </a:solidFill>
                <a:latin typeface="Arial" charset="0"/>
                <a:ea typeface="ＭＳ Ｐゴシック" charset="-128"/>
                <a:cs typeface="ＭＳ Ｐゴシック" charset="-128"/>
              </a:rPr>
              <a:t>limited time. For focus to continue, there must be some </a:t>
            </a:r>
          </a:p>
          <a:p>
            <a:pPr marL="227013" indent="-227013">
              <a:defRPr/>
            </a:pPr>
            <a:r>
              <a:rPr lang="en-US" sz="2000">
                <a:ln>
                  <a:solidFill>
                    <a:schemeClr val="tx2"/>
                  </a:solidFill>
                </a:ln>
                <a:solidFill>
                  <a:schemeClr val="tx2"/>
                </a:solidFill>
                <a:latin typeface="Arial" charset="0"/>
                <a:ea typeface="ＭＳ Ｐゴシック" charset="-128"/>
                <a:cs typeface="ＭＳ Ｐゴシック" charset="-128"/>
              </a:rPr>
              <a:t>change in the way the individual is dealing with the item. </a:t>
            </a:r>
          </a:p>
          <a:p>
            <a:pPr marL="227013" indent="-227013">
              <a:defRPr/>
            </a:pPr>
            <a:endParaRPr lang="en-US">
              <a:solidFill>
                <a:schemeClr val="tx2"/>
              </a:solidFill>
              <a:latin typeface="Arial" charset="0"/>
              <a:ea typeface="ＭＳ Ｐゴシック" charset="-128"/>
              <a:cs typeface="ＭＳ Ｐゴシック" charset="-128"/>
            </a:endParaRPr>
          </a:p>
        </p:txBody>
      </p:sp>
      <p:sp>
        <p:nvSpPr>
          <p:cNvPr id="89091" name="Rectangle 3"/>
          <p:cNvSpPr>
            <a:spLocks noChangeArrowheads="1"/>
          </p:cNvSpPr>
          <p:nvPr/>
        </p:nvSpPr>
        <p:spPr bwMode="auto">
          <a:xfrm>
            <a:off x="561975" y="566738"/>
            <a:ext cx="7772400" cy="1143000"/>
          </a:xfrm>
          <a:prstGeom prst="rect">
            <a:avLst/>
          </a:prstGeom>
          <a:noFill/>
          <a:ln w="9525">
            <a:noFill/>
            <a:miter lim="800000"/>
            <a:headEnd/>
            <a:tailEnd/>
          </a:ln>
        </p:spPr>
        <p:txBody>
          <a:bodyPr anchor="ctr">
            <a:prstTxWarp prst="textNoShape">
              <a:avLst/>
            </a:prstTxWarp>
          </a:bodyPr>
          <a:lstStyle/>
          <a:p>
            <a:pPr algn="ctr" eaLnBrk="1" hangingPunct="1">
              <a:defRPr/>
            </a:pPr>
            <a:r>
              <a:rPr lang="en-US" sz="4400">
                <a:solidFill>
                  <a:schemeClr val="accent6"/>
                </a:solidFill>
                <a:latin typeface="Arial" charset="0"/>
                <a:ea typeface="ＭＳ Ｐゴシック" charset="-128"/>
                <a:cs typeface="ＭＳ Ｐゴシック" charset="-128"/>
              </a:rPr>
              <a:t>Working Memory Capacity</a:t>
            </a:r>
          </a:p>
        </p:txBody>
      </p:sp>
      <p:graphicFrame>
        <p:nvGraphicFramePr>
          <p:cNvPr id="7" name="Table 6"/>
          <p:cNvGraphicFramePr>
            <a:graphicFrameLocks noGrp="1"/>
          </p:cNvGraphicFramePr>
          <p:nvPr/>
        </p:nvGraphicFramePr>
        <p:xfrm>
          <a:off x="1400175" y="3368675"/>
          <a:ext cx="6096000" cy="111252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US"/>
                        <a:t>Age</a:t>
                      </a:r>
                    </a:p>
                  </a:txBody>
                  <a:tcPr/>
                </a:tc>
                <a:tc>
                  <a:txBody>
                    <a:bodyPr/>
                    <a:lstStyle/>
                    <a:p>
                      <a:pPr algn="ctr"/>
                      <a:r>
                        <a:rPr lang="en-US"/>
                        <a:t># of items*</a:t>
                      </a:r>
                    </a:p>
                  </a:txBody>
                  <a:tcPr/>
                </a:tc>
                <a:tc>
                  <a:txBody>
                    <a:bodyPr/>
                    <a:lstStyle/>
                    <a:p>
                      <a:pPr algn="ctr"/>
                      <a:r>
                        <a:rPr lang="en-US"/>
                        <a:t>Time Span</a:t>
                      </a:r>
                    </a:p>
                  </a:txBody>
                  <a:tcPr/>
                </a:tc>
              </a:tr>
              <a:tr h="370840">
                <a:tc>
                  <a:txBody>
                    <a:bodyPr/>
                    <a:lstStyle/>
                    <a:p>
                      <a:pPr algn="ctr"/>
                      <a:r>
                        <a:rPr lang="en-US"/>
                        <a:t>5 – 14</a:t>
                      </a:r>
                    </a:p>
                  </a:txBody>
                  <a:tcPr/>
                </a:tc>
                <a:tc>
                  <a:txBody>
                    <a:bodyPr/>
                    <a:lstStyle/>
                    <a:p>
                      <a:pPr algn="ctr"/>
                      <a:r>
                        <a:rPr lang="en-US"/>
                        <a:t>3 - 7</a:t>
                      </a:r>
                    </a:p>
                  </a:txBody>
                  <a:tcPr/>
                </a:tc>
                <a:tc>
                  <a:txBody>
                    <a:bodyPr/>
                    <a:lstStyle/>
                    <a:p>
                      <a:pPr algn="ctr"/>
                      <a:r>
                        <a:rPr lang="en-US"/>
                        <a:t>10 minutes</a:t>
                      </a:r>
                    </a:p>
                  </a:txBody>
                  <a:tcPr/>
                </a:tc>
              </a:tr>
              <a:tr h="370840">
                <a:tc>
                  <a:txBody>
                    <a:bodyPr/>
                    <a:lstStyle/>
                    <a:p>
                      <a:pPr algn="ctr"/>
                      <a:r>
                        <a:rPr lang="en-US"/>
                        <a:t>14+</a:t>
                      </a:r>
                    </a:p>
                  </a:txBody>
                  <a:tcPr/>
                </a:tc>
                <a:tc>
                  <a:txBody>
                    <a:bodyPr/>
                    <a:lstStyle/>
                    <a:p>
                      <a:pPr algn="ctr"/>
                      <a:r>
                        <a:rPr lang="en-US"/>
                        <a:t>5 – 9 </a:t>
                      </a:r>
                    </a:p>
                  </a:txBody>
                  <a:tcPr/>
                </a:tc>
                <a:tc>
                  <a:txBody>
                    <a:bodyPr/>
                    <a:lstStyle/>
                    <a:p>
                      <a:pPr algn="ctr"/>
                      <a:r>
                        <a:rPr lang="en-US"/>
                        <a:t>20 minutes</a:t>
                      </a:r>
                    </a:p>
                  </a:txBody>
                  <a:tcPr/>
                </a:tc>
              </a:tr>
            </a:tbl>
          </a:graphicData>
        </a:graphic>
      </p:graphicFrame>
      <p:sp>
        <p:nvSpPr>
          <p:cNvPr id="8" name="Text Box 2"/>
          <p:cNvSpPr txBox="1">
            <a:spLocks noChangeArrowheads="1"/>
          </p:cNvSpPr>
          <p:nvPr/>
        </p:nvSpPr>
        <p:spPr bwMode="auto">
          <a:xfrm>
            <a:off x="1133475" y="4800600"/>
            <a:ext cx="6629400" cy="1200150"/>
          </a:xfrm>
          <a:prstGeom prst="rect">
            <a:avLst/>
          </a:prstGeom>
          <a:noFill/>
          <a:ln w="9525">
            <a:noFill/>
            <a:miter lim="800000"/>
            <a:headEnd/>
            <a:tailEnd/>
          </a:ln>
        </p:spPr>
        <p:txBody>
          <a:bodyPr>
            <a:prstTxWarp prst="textNoShape">
              <a:avLst/>
            </a:prstTxWarp>
            <a:spAutoFit/>
          </a:bodyPr>
          <a:lstStyle/>
          <a:p>
            <a:pPr>
              <a:defRPr/>
            </a:pPr>
            <a:r>
              <a:rPr lang="en-US" sz="1800">
                <a:solidFill>
                  <a:schemeClr val="tx2"/>
                </a:solidFill>
                <a:latin typeface="Arial" charset="0"/>
                <a:ea typeface="ＭＳ Ｐゴシック" charset="-128"/>
                <a:cs typeface="ＭＳ Ｐゴシック" charset="-128"/>
              </a:rPr>
              <a:t>*An item is an individual piece of information – the ending of a verb, a new vocabulary word, etc. Only “chunking” pieces of information allows the learner to work with multiple items. </a:t>
            </a:r>
          </a:p>
          <a:p>
            <a:pPr marL="227013" indent="-227013">
              <a:defRPr/>
            </a:pPr>
            <a:endParaRPr lang="en-US" sz="1800">
              <a:solidFill>
                <a:schemeClr val="tx2"/>
              </a:solidFill>
              <a:latin typeface="Arial" charset="0"/>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76200" y="301625"/>
            <a:ext cx="8229600" cy="1069975"/>
          </a:xfrm>
        </p:spPr>
        <p:txBody>
          <a:bodyPr>
            <a:normAutofit/>
          </a:bodyPr>
          <a:lstStyle/>
          <a:p>
            <a:pPr eaLnBrk="1" fontAlgn="auto" hangingPunct="1">
              <a:spcAft>
                <a:spcPts val="0"/>
              </a:spcAft>
              <a:defRPr/>
            </a:pPr>
            <a:r>
              <a:rPr lang="en-US" sz="3600" b="0">
                <a:solidFill>
                  <a:srgbClr val="000000"/>
                </a:solidFill>
                <a:latin typeface="Calibri"/>
                <a:ea typeface="+mj-ea"/>
                <a:cs typeface="Calibri"/>
              </a:rPr>
              <a:t>Transitioning from the Textbook</a:t>
            </a:r>
          </a:p>
        </p:txBody>
      </p:sp>
      <p:graphicFrame>
        <p:nvGraphicFramePr>
          <p:cNvPr id="4" name="Table 3"/>
          <p:cNvGraphicFramePr>
            <a:graphicFrameLocks noGrp="1"/>
          </p:cNvGraphicFramePr>
          <p:nvPr/>
        </p:nvGraphicFramePr>
        <p:xfrm>
          <a:off x="304800" y="1371600"/>
          <a:ext cx="8477409" cy="4837368"/>
        </p:xfrm>
        <a:graphic>
          <a:graphicData uri="http://schemas.openxmlformats.org/drawingml/2006/table">
            <a:tbl>
              <a:tblPr firstRow="1" bandRow="1">
                <a:tableStyleId>{5C22544A-7EE6-4342-B048-85BDC9FD1C3A}</a:tableStyleId>
              </a:tblPr>
              <a:tblGrid>
                <a:gridCol w="2825803"/>
                <a:gridCol w="2825803"/>
                <a:gridCol w="2825803"/>
              </a:tblGrid>
              <a:tr h="398050">
                <a:tc>
                  <a:txBody>
                    <a:bodyPr/>
                    <a:lstStyle/>
                    <a:p>
                      <a:pPr algn="ctr"/>
                      <a:r>
                        <a:rPr lang="en-US" sz="2400"/>
                        <a:t>Textbook</a:t>
                      </a:r>
                      <a:r>
                        <a:rPr lang="en-US" sz="2400" baseline="0"/>
                        <a:t> Theme/Topic</a:t>
                      </a:r>
                      <a:endParaRPr lang="en-US" sz="2400"/>
                    </a:p>
                  </a:txBody>
                  <a:tcPr/>
                </a:tc>
                <a:tc>
                  <a:txBody>
                    <a:bodyPr/>
                    <a:lstStyle/>
                    <a:p>
                      <a:pPr algn="ctr"/>
                      <a:r>
                        <a:rPr lang="en-US" sz="2400"/>
                        <a:t>Revised</a:t>
                      </a:r>
                      <a:r>
                        <a:rPr lang="en-US" sz="2400" baseline="0"/>
                        <a:t> Theme/Topic</a:t>
                      </a:r>
                      <a:endParaRPr lang="en-US" sz="2400"/>
                    </a:p>
                  </a:txBody>
                  <a:tcPr/>
                </a:tc>
                <a:tc>
                  <a:txBody>
                    <a:bodyPr/>
                    <a:lstStyle/>
                    <a:p>
                      <a:pPr algn="ctr"/>
                      <a:r>
                        <a:rPr lang="en-US" sz="2400"/>
                        <a:t>Essential Question</a:t>
                      </a:r>
                    </a:p>
                  </a:txBody>
                  <a:tcPr/>
                </a:tc>
              </a:tr>
              <a:tr h="454808">
                <a:tc>
                  <a:txBody>
                    <a:bodyPr/>
                    <a:lstStyle/>
                    <a:p>
                      <a:r>
                        <a:rPr lang="en-US" sz="2000"/>
                        <a:t>Food</a:t>
                      </a:r>
                    </a:p>
                  </a:txBody>
                  <a:tcPr anchor="ctr"/>
                </a:tc>
                <a:tc>
                  <a:txBody>
                    <a:bodyPr/>
                    <a:lstStyle/>
                    <a:p>
                      <a:r>
                        <a:rPr lang="en-US" sz="2000"/>
                        <a:t>Food and Hunger</a:t>
                      </a:r>
                    </a:p>
                  </a:txBody>
                  <a:tcPr anchor="ctr"/>
                </a:tc>
                <a:tc>
                  <a:txBody>
                    <a:bodyPr/>
                    <a:lstStyle/>
                    <a:p>
                      <a:r>
                        <a:rPr lang="en-US" sz="2000"/>
                        <a:t>Why does hunger exist?</a:t>
                      </a:r>
                    </a:p>
                  </a:txBody>
                  <a:tcPr anchor="ctr"/>
                </a:tc>
              </a:tr>
              <a:tr h="398050">
                <a:tc>
                  <a:txBody>
                    <a:bodyPr/>
                    <a:lstStyle/>
                    <a:p>
                      <a:r>
                        <a:rPr lang="en-US" sz="2000"/>
                        <a:t>Airplane /</a:t>
                      </a:r>
                      <a:r>
                        <a:rPr lang="en-US" sz="2000" baseline="0"/>
                        <a:t> Hotel Travel</a:t>
                      </a:r>
                      <a:endParaRPr lang="en-US" sz="2000"/>
                    </a:p>
                  </a:txBody>
                  <a:tcPr anchor="ctr"/>
                </a:tc>
                <a:tc>
                  <a:txBody>
                    <a:bodyPr/>
                    <a:lstStyle/>
                    <a:p>
                      <a:r>
                        <a:rPr lang="en-US" sz="2000"/>
                        <a:t>Explorations</a:t>
                      </a:r>
                    </a:p>
                  </a:txBody>
                  <a:tcPr anchor="ctr"/>
                </a:tc>
                <a:tc>
                  <a:txBody>
                    <a:bodyPr/>
                    <a:lstStyle/>
                    <a:p>
                      <a:r>
                        <a:rPr lang="en-US" sz="2000"/>
                        <a:t>Why does man explore?</a:t>
                      </a:r>
                    </a:p>
                  </a:txBody>
                  <a:tcPr anchor="ctr"/>
                </a:tc>
              </a:tr>
              <a:tr h="398050">
                <a:tc>
                  <a:txBody>
                    <a:bodyPr/>
                    <a:lstStyle/>
                    <a:p>
                      <a:r>
                        <a:rPr lang="en-US" sz="2000"/>
                        <a:t>Daily Routine/Health</a:t>
                      </a:r>
                    </a:p>
                  </a:txBody>
                  <a:tcPr anchor="ctr"/>
                </a:tc>
                <a:tc>
                  <a:txBody>
                    <a:bodyPr/>
                    <a:lstStyle/>
                    <a:p>
                      <a:r>
                        <a:rPr lang="en-US" sz="2000"/>
                        <a:t>A Balanced Lifestyle</a:t>
                      </a:r>
                    </a:p>
                  </a:txBody>
                  <a:tcPr anchor="ctr"/>
                </a:tc>
                <a:tc>
                  <a:txBody>
                    <a:bodyPr/>
                    <a:lstStyle/>
                    <a:p>
                      <a:r>
                        <a:rPr lang="en-US" sz="2000"/>
                        <a:t>What impacts quality of life?</a:t>
                      </a:r>
                    </a:p>
                  </a:txBody>
                  <a:tcPr anchor="ctr"/>
                </a:tc>
              </a:tr>
              <a:tr h="509208">
                <a:tc>
                  <a:txBody>
                    <a:bodyPr/>
                    <a:lstStyle/>
                    <a:p>
                      <a:r>
                        <a:rPr lang="en-US" sz="2000"/>
                        <a:t>Celebrations</a:t>
                      </a:r>
                    </a:p>
                  </a:txBody>
                  <a:tcPr anchor="ctr"/>
                </a:tc>
                <a:tc>
                  <a:txBody>
                    <a:bodyPr/>
                    <a:lstStyle/>
                    <a:p>
                      <a:r>
                        <a:rPr lang="en-US" sz="2000"/>
                        <a:t>Our Emotional Selves</a:t>
                      </a:r>
                    </a:p>
                  </a:txBody>
                  <a:tcPr anchor="ctr"/>
                </a:tc>
                <a:tc>
                  <a:txBody>
                    <a:bodyPr/>
                    <a:lstStyle/>
                    <a:p>
                      <a:r>
                        <a:rPr lang="en-US" sz="2000"/>
                        <a:t>Why do we celebrate?</a:t>
                      </a:r>
                    </a:p>
                  </a:txBody>
                  <a:tcPr anchor="ctr"/>
                </a:tc>
              </a:tr>
              <a:tr h="398050">
                <a:tc>
                  <a:txBody>
                    <a:bodyPr/>
                    <a:lstStyle/>
                    <a:p>
                      <a:r>
                        <a:rPr lang="en-US" sz="2000"/>
                        <a:t>House/chores</a:t>
                      </a:r>
                    </a:p>
                  </a:txBody>
                  <a:tcPr anchor="ctr"/>
                </a:tc>
                <a:tc>
                  <a:txBody>
                    <a:bodyPr/>
                    <a:lstStyle/>
                    <a:p>
                      <a:r>
                        <a:rPr lang="en-US" sz="2000"/>
                        <a:t>Rites of Passage </a:t>
                      </a:r>
                    </a:p>
                  </a:txBody>
                  <a:tcPr anchor="ctr"/>
                </a:tc>
                <a:tc>
                  <a:txBody>
                    <a:bodyPr/>
                    <a:lstStyle/>
                    <a:p>
                      <a:r>
                        <a:rPr lang="en-US" sz="2000"/>
                        <a:t>What does</a:t>
                      </a:r>
                      <a:r>
                        <a:rPr lang="en-US" sz="2000" baseline="0"/>
                        <a:t> it mean to be responsible?</a:t>
                      </a:r>
                      <a:endParaRPr lang="en-US" sz="2000"/>
                    </a:p>
                  </a:txBody>
                  <a:tcPr anchor="ctr"/>
                </a:tc>
              </a:tr>
              <a:tr h="398050">
                <a:tc>
                  <a:txBody>
                    <a:bodyPr/>
                    <a:lstStyle/>
                    <a:p>
                      <a:r>
                        <a:rPr lang="en-US" sz="2000"/>
                        <a:t>School</a:t>
                      </a:r>
                    </a:p>
                  </a:txBody>
                  <a:tcPr anchor="ctr"/>
                </a:tc>
                <a:tc>
                  <a:txBody>
                    <a:bodyPr/>
                    <a:lstStyle/>
                    <a:p>
                      <a:r>
                        <a:rPr lang="en-US" sz="2000"/>
                        <a:t>Right to Education</a:t>
                      </a:r>
                    </a:p>
                  </a:txBody>
                  <a:tcPr anchor="ctr"/>
                </a:tc>
                <a:tc>
                  <a:txBody>
                    <a:bodyPr/>
                    <a:lstStyle/>
                    <a:p>
                      <a:r>
                        <a:rPr lang="en-US" sz="2000"/>
                        <a:t>Why can’t all children go</a:t>
                      </a:r>
                      <a:r>
                        <a:rPr lang="en-US" sz="2000" baseline="0"/>
                        <a:t> to school?</a:t>
                      </a:r>
                      <a:endParaRPr lang="en-US" sz="2000"/>
                    </a:p>
                  </a:txBody>
                  <a:tcPr anchor="ctr"/>
                </a:tc>
              </a:tr>
            </a:tbl>
          </a:graphicData>
        </a:graphic>
      </p:graphicFrame>
      <p:sp>
        <p:nvSpPr>
          <p:cNvPr id="5" name="Slide Number Placeholder 4"/>
          <p:cNvSpPr>
            <a:spLocks noGrp="1"/>
          </p:cNvSpPr>
          <p:nvPr>
            <p:ph type="sldNum" sz="quarter" idx="12"/>
          </p:nvPr>
        </p:nvSpPr>
        <p:spPr/>
        <p:txBody>
          <a:bodyPr/>
          <a:lstStyle/>
          <a:p>
            <a:fld id="{79D92876-8FFA-4B7B-A2CF-067303505EE6}"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3" name="Rectangle 3"/>
          <p:cNvSpPr>
            <a:spLocks noGrp="1" noChangeArrowheads="1"/>
          </p:cNvSpPr>
          <p:nvPr>
            <p:ph type="title"/>
          </p:nvPr>
        </p:nvSpPr>
        <p:spPr>
          <a:xfrm>
            <a:off x="685800" y="414863"/>
            <a:ext cx="7696200" cy="1066800"/>
          </a:xfrm>
        </p:spPr>
        <p:txBody>
          <a:bodyPr/>
          <a:lstStyle/>
          <a:p>
            <a:r>
              <a:rPr lang="en-US">
                <a:solidFill>
                  <a:srgbClr val="406F8D"/>
                </a:solidFill>
                <a:latin typeface="Calibri"/>
                <a:cs typeface="Calibri"/>
              </a:rPr>
              <a:t>Cognition and Retention</a:t>
            </a:r>
          </a:p>
        </p:txBody>
      </p:sp>
      <p:sp>
        <p:nvSpPr>
          <p:cNvPr id="102404" name="Rectangle 4"/>
          <p:cNvSpPr>
            <a:spLocks noGrp="1" noChangeArrowheads="1"/>
          </p:cNvSpPr>
          <p:nvPr>
            <p:ph type="body" idx="1"/>
          </p:nvPr>
        </p:nvSpPr>
        <p:spPr>
          <a:xfrm>
            <a:off x="685800" y="1371600"/>
            <a:ext cx="7772400" cy="4876800"/>
          </a:xfrm>
        </p:spPr>
        <p:txBody>
          <a:bodyPr/>
          <a:lstStyle/>
          <a:p>
            <a:pPr marL="60325" indent="-20638">
              <a:buFont typeface="Lucida Grande" charset="0"/>
              <a:buNone/>
            </a:pPr>
            <a:r>
              <a:rPr lang="en-US" sz="2800"/>
              <a:t>It is through the senses that we interact with, and learn about, the world around us (Walker &amp; Chaplin 1997 p.19). In particular, some people remember better what they see rather than what they hear, and if there is </a:t>
            </a:r>
            <a:r>
              <a:rPr lang="en-US" sz="2800" i="1">
                <a:solidFill>
                  <a:srgbClr val="FF0000"/>
                </a:solidFill>
              </a:rPr>
              <a:t>emotion</a:t>
            </a:r>
            <a:r>
              <a:rPr lang="en-US" sz="2800"/>
              <a:t> involved, the memory is enhanced even more (Swetmon 1998, p.7). If memory is enhanced, knowledge can be retained. Once cognitive processing of knowledge has taken place learning is deemed to have occurred (Morgan &amp; Welton 1992)</a:t>
            </a:r>
          </a:p>
        </p:txBody>
      </p:sp>
      <p:sp>
        <p:nvSpPr>
          <p:cNvPr id="102405" name="Text Box 5"/>
          <p:cNvSpPr txBox="1">
            <a:spLocks noChangeArrowheads="1"/>
          </p:cNvSpPr>
          <p:nvPr/>
        </p:nvSpPr>
        <p:spPr bwMode="auto">
          <a:xfrm>
            <a:off x="1524000" y="6389688"/>
            <a:ext cx="7036101" cy="338554"/>
          </a:xfrm>
          <a:prstGeom prst="rect">
            <a:avLst/>
          </a:prstGeom>
          <a:noFill/>
          <a:ln w="9525">
            <a:noFill/>
            <a:miter lim="800000"/>
            <a:headEnd/>
            <a:tailEnd/>
          </a:ln>
        </p:spPr>
        <p:txBody>
          <a:bodyPr wrap="none">
            <a:prstTxWarp prst="textNoShape">
              <a:avLst/>
            </a:prstTxWarp>
            <a:spAutoFit/>
          </a:bodyPr>
          <a:lstStyle/>
          <a:p>
            <a:r>
              <a:rPr lang="en-US" sz="1600">
                <a:solidFill>
                  <a:srgbClr val="406F8D"/>
                </a:solidFill>
              </a:rPr>
              <a:t>Considering Visual Literacy When Designing Instruction, Michael D Sankey</a:t>
            </a:r>
            <a:endParaRPr lang="en-US" b="1">
              <a:solidFill>
                <a:srgbClr val="406F8D"/>
              </a:solidFill>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Urban.thmx</Template>
  <TotalTime>3556</TotalTime>
  <Words>2539</Words>
  <Application>Microsoft Macintosh PowerPoint</Application>
  <PresentationFormat>On-screen Show (4:3)</PresentationFormat>
  <Paragraphs>346</Paragraphs>
  <Slides>46</Slides>
  <Notes>16</Notes>
  <HiddenSlides>0</HiddenSlides>
  <MMClips>0</MMClips>
  <ScaleCrop>false</ScaleCrop>
  <HeadingPairs>
    <vt:vector size="4" baseType="variant">
      <vt:variant>
        <vt:lpstr>Design Template</vt:lpstr>
      </vt:variant>
      <vt:variant>
        <vt:i4>3</vt:i4>
      </vt:variant>
      <vt:variant>
        <vt:lpstr>Slide Titles</vt:lpstr>
      </vt:variant>
      <vt:variant>
        <vt:i4>46</vt:i4>
      </vt:variant>
    </vt:vector>
  </HeadingPairs>
  <TitlesOfParts>
    <vt:vector size="49" baseType="lpstr">
      <vt:lpstr>Urban</vt:lpstr>
      <vt:lpstr>1_Urban</vt:lpstr>
      <vt:lpstr>2_Urban</vt:lpstr>
      <vt:lpstr>Thematically-Driven and  Culturally-Rich Lessons</vt:lpstr>
      <vt:lpstr>Teaching is ……</vt:lpstr>
      <vt:lpstr>Learning is ……</vt:lpstr>
      <vt:lpstr>Proficiency</vt:lpstr>
      <vt:lpstr>Primacy-Recency</vt:lpstr>
      <vt:lpstr>Long-term memory</vt:lpstr>
      <vt:lpstr>Slide 7</vt:lpstr>
      <vt:lpstr>Transitioning from the Textbook</vt:lpstr>
      <vt:lpstr>Cognition and Retention</vt:lpstr>
      <vt:lpstr>Slide 10</vt:lpstr>
      <vt:lpstr>Complex Thinking — Simple Language</vt:lpstr>
      <vt:lpstr>Slide 12</vt:lpstr>
      <vt:lpstr>Global Challenges: Education Why can’t all children go to school?</vt:lpstr>
      <vt:lpstr>Authentic Text</vt:lpstr>
      <vt:lpstr>Three Modes of Communication</vt:lpstr>
      <vt:lpstr>Slide 16</vt:lpstr>
      <vt:lpstr>Toolbox</vt:lpstr>
      <vt:lpstr>Sample Functions</vt:lpstr>
      <vt:lpstr>Slide 19</vt:lpstr>
      <vt:lpstr>Slide 20</vt:lpstr>
      <vt:lpstr>Slide 21</vt:lpstr>
      <vt:lpstr>Slide 22</vt:lpstr>
      <vt:lpstr>Slide 23</vt:lpstr>
      <vt:lpstr>Contemporary Life: A Balanced Lifestyle</vt:lpstr>
      <vt:lpstr>Contemporary Life: Our Animal Friends</vt:lpstr>
      <vt:lpstr>Interpretive Mode</vt:lpstr>
      <vt:lpstr>Interpretive Mode</vt:lpstr>
      <vt:lpstr>Yesterday – Today - Tomorrow</vt:lpstr>
      <vt:lpstr>Global Challenges: Food and Hunger</vt:lpstr>
      <vt:lpstr>Ich habe zwei Heimatlaender </vt:lpstr>
      <vt:lpstr>Ich habe zwei ???? </vt:lpstr>
      <vt:lpstr>Ich habe zwei Sprachen </vt:lpstr>
      <vt:lpstr>Die eine spreche ich zu Hause Sie verstehen mich so besser meine Frau und mein Sohn</vt:lpstr>
      <vt:lpstr>Die andere spreche ich auf der Arbeit beim Einkaufen im Auslaenderamt</vt:lpstr>
      <vt:lpstr>Ich habe zwei Gesichter </vt:lpstr>
      <vt:lpstr>das eine benutze ich fuer die Deutschen Dieses Gesicht kann alles lachen und weinen</vt:lpstr>
      <vt:lpstr>Das andere halte ich fuer meine Landsleute bereit</vt:lpstr>
      <vt:lpstr>Ich habe zwei Heimatlaender eins in dem ich geboren wurde das andere in dem ich satt werde</vt:lpstr>
      <vt:lpstr>Das Land meiner Vaeter liebe ich mehr Aber erdulden muss ich die Schmerzen beider</vt:lpstr>
      <vt:lpstr>Slide 40</vt:lpstr>
      <vt:lpstr>Slide 41</vt:lpstr>
      <vt:lpstr>Two Voice Poems</vt:lpstr>
      <vt:lpstr>El Chocolate</vt:lpstr>
      <vt:lpstr>??????: Chocolate</vt:lpstr>
      <vt:lpstr>Nombre de continents </vt:lpstr>
      <vt:lpstr>Slide 46</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Terrill Laura</cp:lastModifiedBy>
  <cp:revision>19</cp:revision>
  <dcterms:created xsi:type="dcterms:W3CDTF">2013-10-07T23:27:01Z</dcterms:created>
  <dcterms:modified xsi:type="dcterms:W3CDTF">2013-10-07T23:31:23Z</dcterms:modified>
</cp:coreProperties>
</file>